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699" r:id="rId3"/>
    <p:sldId id="700" r:id="rId4"/>
    <p:sldId id="701" r:id="rId5"/>
    <p:sldId id="702" r:id="rId6"/>
    <p:sldId id="703" r:id="rId7"/>
    <p:sldId id="704" r:id="rId8"/>
    <p:sldId id="715" r:id="rId9"/>
    <p:sldId id="717" r:id="rId10"/>
    <p:sldId id="718" r:id="rId11"/>
    <p:sldId id="716" r:id="rId12"/>
    <p:sldId id="706" r:id="rId13"/>
    <p:sldId id="707" r:id="rId14"/>
    <p:sldId id="708" r:id="rId15"/>
    <p:sldId id="709" r:id="rId16"/>
    <p:sldId id="710" r:id="rId17"/>
    <p:sldId id="711" r:id="rId18"/>
    <p:sldId id="712" r:id="rId19"/>
    <p:sldId id="713" r:id="rId20"/>
    <p:sldId id="714" r:id="rId21"/>
    <p:sldId id="719" r:id="rId22"/>
    <p:sldId id="720" r:id="rId23"/>
    <p:sldId id="721" r:id="rId24"/>
    <p:sldId id="722" r:id="rId25"/>
    <p:sldId id="723" r:id="rId26"/>
    <p:sldId id="724" r:id="rId27"/>
    <p:sldId id="725" r:id="rId28"/>
    <p:sldId id="726" r:id="rId29"/>
    <p:sldId id="727" r:id="rId30"/>
    <p:sldId id="761" r:id="rId31"/>
    <p:sldId id="736" r:id="rId32"/>
    <p:sldId id="733" r:id="rId33"/>
    <p:sldId id="734" r:id="rId34"/>
    <p:sldId id="735" r:id="rId35"/>
    <p:sldId id="728" r:id="rId36"/>
    <p:sldId id="729" r:id="rId37"/>
    <p:sldId id="730" r:id="rId38"/>
    <p:sldId id="731" r:id="rId39"/>
    <p:sldId id="732" r:id="rId40"/>
    <p:sldId id="737" r:id="rId41"/>
    <p:sldId id="738" r:id="rId42"/>
    <p:sldId id="739" r:id="rId43"/>
    <p:sldId id="740" r:id="rId44"/>
    <p:sldId id="741" r:id="rId45"/>
    <p:sldId id="742" r:id="rId46"/>
    <p:sldId id="743" r:id="rId47"/>
    <p:sldId id="744" r:id="rId48"/>
    <p:sldId id="745" r:id="rId49"/>
    <p:sldId id="746" r:id="rId50"/>
    <p:sldId id="747" r:id="rId51"/>
    <p:sldId id="748" r:id="rId52"/>
    <p:sldId id="749" r:id="rId53"/>
    <p:sldId id="752" r:id="rId54"/>
    <p:sldId id="753" r:id="rId55"/>
    <p:sldId id="754" r:id="rId56"/>
    <p:sldId id="755" r:id="rId57"/>
    <p:sldId id="756" r:id="rId58"/>
    <p:sldId id="757" r:id="rId59"/>
    <p:sldId id="762" r:id="rId60"/>
    <p:sldId id="705" r:id="rId61"/>
  </p:sldIdLst>
  <p:sldSz cx="9144000" cy="6858000" type="screen4x3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981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천 성원" initials="천성" lastIdx="1" clrIdx="0">
    <p:extLst>
      <p:ext uri="{19B8F6BF-5375-455C-9EA6-DF929625EA0E}">
        <p15:presenceInfo xmlns:p15="http://schemas.microsoft.com/office/powerpoint/2012/main" userId="9b0015a315ea0d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00CC66"/>
    <a:srgbClr val="FEE9E6"/>
    <a:srgbClr val="FF1111"/>
    <a:srgbClr val="F7F7F8"/>
    <a:srgbClr val="E3116E"/>
    <a:srgbClr val="3366CC"/>
    <a:srgbClr val="FFCC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811A8A-2BC3-4D77-9F45-F9AD8C5A20F1}" v="527" dt="2021-07-28T06:46:23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87060" autoAdjust="0"/>
  </p:normalViewPr>
  <p:slideViewPr>
    <p:cSldViewPr>
      <p:cViewPr varScale="1">
        <p:scale>
          <a:sx n="162" d="100"/>
          <a:sy n="162" d="100"/>
        </p:scale>
        <p:origin x="1662" y="132"/>
      </p:cViewPr>
      <p:guideLst>
        <p:guide orient="horz" pos="981"/>
        <p:guide pos="385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6" d="100"/>
          <a:sy n="106" d="100"/>
        </p:scale>
        <p:origin x="407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천 성원" userId="9b0015a315ea0d4e" providerId="LiveId" clId="{D2980661-5163-4DF1-B3BB-5E1829F097C9}"/>
    <pc:docChg chg="undo redo custSel addSld delSld modSld">
      <pc:chgData name="천 성원" userId="9b0015a315ea0d4e" providerId="LiveId" clId="{D2980661-5163-4DF1-B3BB-5E1829F097C9}" dt="2021-07-13T03:58:43.778" v="964" actId="20577"/>
      <pc:docMkLst>
        <pc:docMk/>
      </pc:docMkLst>
      <pc:sldChg chg="modSp mod">
        <pc:chgData name="천 성원" userId="9b0015a315ea0d4e" providerId="LiveId" clId="{D2980661-5163-4DF1-B3BB-5E1829F097C9}" dt="2021-07-12T12:16:45.776" v="43" actId="20577"/>
        <pc:sldMkLst>
          <pc:docMk/>
          <pc:sldMk cId="4225304554" sldId="655"/>
        </pc:sldMkLst>
        <pc:spChg chg="mod">
          <ac:chgData name="천 성원" userId="9b0015a315ea0d4e" providerId="LiveId" clId="{D2980661-5163-4DF1-B3BB-5E1829F097C9}" dt="2021-07-12T12:16:45.776" v="43" actId="20577"/>
          <ac:spMkLst>
            <pc:docMk/>
            <pc:sldMk cId="4225304554" sldId="655"/>
            <ac:spMk id="3" creationId="{00000000-0000-0000-0000-000000000000}"/>
          </ac:spMkLst>
        </pc:spChg>
      </pc:sldChg>
      <pc:sldChg chg="modSp mod">
        <pc:chgData name="천 성원" userId="9b0015a315ea0d4e" providerId="LiveId" clId="{D2980661-5163-4DF1-B3BB-5E1829F097C9}" dt="2021-07-12T14:18:54.554" v="453" actId="20577"/>
        <pc:sldMkLst>
          <pc:docMk/>
          <pc:sldMk cId="2689481642" sldId="658"/>
        </pc:sldMkLst>
        <pc:spChg chg="mod">
          <ac:chgData name="천 성원" userId="9b0015a315ea0d4e" providerId="LiveId" clId="{D2980661-5163-4DF1-B3BB-5E1829F097C9}" dt="2021-07-12T14:18:54.554" v="453" actId="20577"/>
          <ac:spMkLst>
            <pc:docMk/>
            <pc:sldMk cId="2689481642" sldId="658"/>
            <ac:spMk id="2" creationId="{00000000-0000-0000-0000-000000000000}"/>
          </ac:spMkLst>
        </pc:spChg>
        <pc:spChg chg="mod">
          <ac:chgData name="천 성원" userId="9b0015a315ea0d4e" providerId="LiveId" clId="{D2980661-5163-4DF1-B3BB-5E1829F097C9}" dt="2021-07-12T13:35:51.786" v="122"/>
          <ac:spMkLst>
            <pc:docMk/>
            <pc:sldMk cId="2689481642" sldId="658"/>
            <ac:spMk id="3" creationId="{00000000-0000-0000-0000-000000000000}"/>
          </ac:spMkLst>
        </pc:spChg>
      </pc:sldChg>
      <pc:sldChg chg="modSp mod">
        <pc:chgData name="천 성원" userId="9b0015a315ea0d4e" providerId="LiveId" clId="{D2980661-5163-4DF1-B3BB-5E1829F097C9}" dt="2021-07-12T14:17:31.771" v="364" actId="20577"/>
        <pc:sldMkLst>
          <pc:docMk/>
          <pc:sldMk cId="544604082" sldId="659"/>
        </pc:sldMkLst>
        <pc:spChg chg="mod">
          <ac:chgData name="천 성원" userId="9b0015a315ea0d4e" providerId="LiveId" clId="{D2980661-5163-4DF1-B3BB-5E1829F097C9}" dt="2021-07-12T14:17:31.771" v="364" actId="20577"/>
          <ac:spMkLst>
            <pc:docMk/>
            <pc:sldMk cId="544604082" sldId="659"/>
            <ac:spMk id="2" creationId="{00000000-0000-0000-0000-000000000000}"/>
          </ac:spMkLst>
        </pc:spChg>
      </pc:sldChg>
      <pc:sldChg chg="modSp mod">
        <pc:chgData name="천 성원" userId="9b0015a315ea0d4e" providerId="LiveId" clId="{D2980661-5163-4DF1-B3BB-5E1829F097C9}" dt="2021-07-12T14:17:37.783" v="374" actId="20577"/>
        <pc:sldMkLst>
          <pc:docMk/>
          <pc:sldMk cId="2285567557" sldId="660"/>
        </pc:sldMkLst>
        <pc:spChg chg="mod">
          <ac:chgData name="천 성원" userId="9b0015a315ea0d4e" providerId="LiveId" clId="{D2980661-5163-4DF1-B3BB-5E1829F097C9}" dt="2021-07-12T14:17:37.783" v="374" actId="20577"/>
          <ac:spMkLst>
            <pc:docMk/>
            <pc:sldMk cId="2285567557" sldId="660"/>
            <ac:spMk id="2" creationId="{8DACCBBD-8694-44A9-A69C-C35A48125159}"/>
          </ac:spMkLst>
        </pc:spChg>
      </pc:sldChg>
      <pc:sldChg chg="modSp mod">
        <pc:chgData name="천 성원" userId="9b0015a315ea0d4e" providerId="LiveId" clId="{D2980661-5163-4DF1-B3BB-5E1829F097C9}" dt="2021-07-12T14:17:47.929" v="391" actId="20577"/>
        <pc:sldMkLst>
          <pc:docMk/>
          <pc:sldMk cId="3352331508" sldId="661"/>
        </pc:sldMkLst>
        <pc:spChg chg="mod">
          <ac:chgData name="천 성원" userId="9b0015a315ea0d4e" providerId="LiveId" clId="{D2980661-5163-4DF1-B3BB-5E1829F097C9}" dt="2021-07-12T14:17:47.929" v="391" actId="20577"/>
          <ac:spMkLst>
            <pc:docMk/>
            <pc:sldMk cId="3352331508" sldId="661"/>
            <ac:spMk id="2" creationId="{1FC2F824-126F-449D-8BFA-E1287EDDD663}"/>
          </ac:spMkLst>
        </pc:spChg>
        <pc:spChg chg="mod">
          <ac:chgData name="천 성원" userId="9b0015a315ea0d4e" providerId="LiveId" clId="{D2980661-5163-4DF1-B3BB-5E1829F097C9}" dt="2021-07-12T13:41:21.921" v="194" actId="20577"/>
          <ac:spMkLst>
            <pc:docMk/>
            <pc:sldMk cId="3352331508" sldId="661"/>
            <ac:spMk id="3" creationId="{3290FF8C-F2A4-4E2C-B509-4D6679A70217}"/>
          </ac:spMkLst>
        </pc:spChg>
      </pc:sldChg>
      <pc:sldChg chg="modSp mod">
        <pc:chgData name="천 성원" userId="9b0015a315ea0d4e" providerId="LiveId" clId="{D2980661-5163-4DF1-B3BB-5E1829F097C9}" dt="2021-07-12T14:17:02.006" v="327"/>
        <pc:sldMkLst>
          <pc:docMk/>
          <pc:sldMk cId="2437980584" sldId="662"/>
        </pc:sldMkLst>
        <pc:spChg chg="mod">
          <ac:chgData name="천 성원" userId="9b0015a315ea0d4e" providerId="LiveId" clId="{D2980661-5163-4DF1-B3BB-5E1829F097C9}" dt="2021-07-12T14:17:02.006" v="327"/>
          <ac:spMkLst>
            <pc:docMk/>
            <pc:sldMk cId="2437980584" sldId="662"/>
            <ac:spMk id="2" creationId="{46C7DD84-6E3B-4700-8A5C-4B82C053B6EE}"/>
          </ac:spMkLst>
        </pc:spChg>
      </pc:sldChg>
      <pc:sldChg chg="modSp mod">
        <pc:chgData name="천 성원" userId="9b0015a315ea0d4e" providerId="LiveId" clId="{D2980661-5163-4DF1-B3BB-5E1829F097C9}" dt="2021-07-12T14:33:54.008" v="658" actId="207"/>
        <pc:sldMkLst>
          <pc:docMk/>
          <pc:sldMk cId="3816402542" sldId="663"/>
        </pc:sldMkLst>
        <pc:spChg chg="mod">
          <ac:chgData name="천 성원" userId="9b0015a315ea0d4e" providerId="LiveId" clId="{D2980661-5163-4DF1-B3BB-5E1829F097C9}" dt="2021-07-12T14:17:24.053" v="355" actId="20577"/>
          <ac:spMkLst>
            <pc:docMk/>
            <pc:sldMk cId="3816402542" sldId="663"/>
            <ac:spMk id="2" creationId="{1FC2F824-126F-449D-8BFA-E1287EDDD663}"/>
          </ac:spMkLst>
        </pc:spChg>
        <pc:spChg chg="mod">
          <ac:chgData name="천 성원" userId="9b0015a315ea0d4e" providerId="LiveId" clId="{D2980661-5163-4DF1-B3BB-5E1829F097C9}" dt="2021-07-12T14:33:54.008" v="658" actId="207"/>
          <ac:spMkLst>
            <pc:docMk/>
            <pc:sldMk cId="3816402542" sldId="663"/>
            <ac:spMk id="26" creationId="{09587596-B352-4933-9494-3CB1DEAC276A}"/>
          </ac:spMkLst>
        </pc:spChg>
        <pc:picChg chg="mod">
          <ac:chgData name="천 성원" userId="9b0015a315ea0d4e" providerId="LiveId" clId="{D2980661-5163-4DF1-B3BB-5E1829F097C9}" dt="2021-07-12T13:36:20.386" v="124" actId="14100"/>
          <ac:picMkLst>
            <pc:docMk/>
            <pc:sldMk cId="3816402542" sldId="663"/>
            <ac:picMk id="9" creationId="{67556D22-C03D-4786-8511-EF15608382FD}"/>
          </ac:picMkLst>
        </pc:picChg>
      </pc:sldChg>
      <pc:sldChg chg="modSp mod">
        <pc:chgData name="천 성원" userId="9b0015a315ea0d4e" providerId="LiveId" clId="{D2980661-5163-4DF1-B3BB-5E1829F097C9}" dt="2021-07-12T14:17:59.921" v="409" actId="20577"/>
        <pc:sldMkLst>
          <pc:docMk/>
          <pc:sldMk cId="737024559" sldId="664"/>
        </pc:sldMkLst>
        <pc:spChg chg="mod">
          <ac:chgData name="천 성원" userId="9b0015a315ea0d4e" providerId="LiveId" clId="{D2980661-5163-4DF1-B3BB-5E1829F097C9}" dt="2021-07-12T14:17:59.921" v="409" actId="20577"/>
          <ac:spMkLst>
            <pc:docMk/>
            <pc:sldMk cId="737024559" sldId="664"/>
            <ac:spMk id="2" creationId="{1FC2F824-126F-449D-8BFA-E1287EDDD663}"/>
          </ac:spMkLst>
        </pc:spChg>
      </pc:sldChg>
      <pc:sldChg chg="modSp mod">
        <pc:chgData name="천 성원" userId="9b0015a315ea0d4e" providerId="LiveId" clId="{D2980661-5163-4DF1-B3BB-5E1829F097C9}" dt="2021-07-12T14:18:09.967" v="420" actId="20577"/>
        <pc:sldMkLst>
          <pc:docMk/>
          <pc:sldMk cId="1046273993" sldId="665"/>
        </pc:sldMkLst>
        <pc:spChg chg="mod">
          <ac:chgData name="천 성원" userId="9b0015a315ea0d4e" providerId="LiveId" clId="{D2980661-5163-4DF1-B3BB-5E1829F097C9}" dt="2021-07-12T14:18:09.967" v="420" actId="20577"/>
          <ac:spMkLst>
            <pc:docMk/>
            <pc:sldMk cId="1046273993" sldId="665"/>
            <ac:spMk id="2" creationId="{2F3D0E75-1DFB-45CD-9177-5B848D41D4DC}"/>
          </ac:spMkLst>
        </pc:spChg>
      </pc:sldChg>
      <pc:sldChg chg="modSp mod">
        <pc:chgData name="천 성원" userId="9b0015a315ea0d4e" providerId="LiveId" clId="{D2980661-5163-4DF1-B3BB-5E1829F097C9}" dt="2021-07-12T14:18:18.327" v="426" actId="20577"/>
        <pc:sldMkLst>
          <pc:docMk/>
          <pc:sldMk cId="4014711390" sldId="666"/>
        </pc:sldMkLst>
        <pc:spChg chg="mod">
          <ac:chgData name="천 성원" userId="9b0015a315ea0d4e" providerId="LiveId" clId="{D2980661-5163-4DF1-B3BB-5E1829F097C9}" dt="2021-07-12T14:18:18.327" v="426" actId="20577"/>
          <ac:spMkLst>
            <pc:docMk/>
            <pc:sldMk cId="4014711390" sldId="666"/>
            <ac:spMk id="2" creationId="{518D19D8-649C-4500-8788-805565A74459}"/>
          </ac:spMkLst>
        </pc:spChg>
        <pc:spChg chg="mod">
          <ac:chgData name="천 성원" userId="9b0015a315ea0d4e" providerId="LiveId" clId="{D2980661-5163-4DF1-B3BB-5E1829F097C9}" dt="2021-07-12T12:15:46.851" v="37" actId="255"/>
          <ac:spMkLst>
            <pc:docMk/>
            <pc:sldMk cId="4014711390" sldId="666"/>
            <ac:spMk id="8" creationId="{0867781F-39C7-439B-A8C5-4BF8140A1E64}"/>
          </ac:spMkLst>
        </pc:spChg>
      </pc:sldChg>
      <pc:sldChg chg="modSp mod">
        <pc:chgData name="천 성원" userId="9b0015a315ea0d4e" providerId="LiveId" clId="{D2980661-5163-4DF1-B3BB-5E1829F097C9}" dt="2021-07-12T14:18:30.810" v="451" actId="20577"/>
        <pc:sldMkLst>
          <pc:docMk/>
          <pc:sldMk cId="830536685" sldId="667"/>
        </pc:sldMkLst>
        <pc:spChg chg="mod">
          <ac:chgData name="천 성원" userId="9b0015a315ea0d4e" providerId="LiveId" clId="{D2980661-5163-4DF1-B3BB-5E1829F097C9}" dt="2021-07-12T14:18:30.810" v="451" actId="20577"/>
          <ac:spMkLst>
            <pc:docMk/>
            <pc:sldMk cId="830536685" sldId="667"/>
            <ac:spMk id="2" creationId="{7991692B-1819-4280-AE0C-3C1190E80FCD}"/>
          </ac:spMkLst>
        </pc:spChg>
      </pc:sldChg>
      <pc:sldChg chg="modSp mod">
        <pc:chgData name="천 성원" userId="9b0015a315ea0d4e" providerId="LiveId" clId="{D2980661-5163-4DF1-B3BB-5E1829F097C9}" dt="2021-07-12T14:19:19.580" v="483" actId="20577"/>
        <pc:sldMkLst>
          <pc:docMk/>
          <pc:sldMk cId="3687458662" sldId="668"/>
        </pc:sldMkLst>
        <pc:spChg chg="mod">
          <ac:chgData name="천 성원" userId="9b0015a315ea0d4e" providerId="LiveId" clId="{D2980661-5163-4DF1-B3BB-5E1829F097C9}" dt="2021-07-12T14:19:19.580" v="483" actId="20577"/>
          <ac:spMkLst>
            <pc:docMk/>
            <pc:sldMk cId="3687458662" sldId="668"/>
            <ac:spMk id="2" creationId="{140B6BF5-097E-4613-8691-486F29C659D1}"/>
          </ac:spMkLst>
        </pc:spChg>
        <pc:spChg chg="mod">
          <ac:chgData name="천 성원" userId="9b0015a315ea0d4e" providerId="LiveId" clId="{D2980661-5163-4DF1-B3BB-5E1829F097C9}" dt="2021-07-12T12:16:27.229" v="41" actId="255"/>
          <ac:spMkLst>
            <pc:docMk/>
            <pc:sldMk cId="3687458662" sldId="668"/>
            <ac:spMk id="3" creationId="{C1C40453-97B6-47A5-9ECE-136039BCF35C}"/>
          </ac:spMkLst>
        </pc:spChg>
      </pc:sldChg>
      <pc:sldChg chg="modSp mod">
        <pc:chgData name="천 성원" userId="9b0015a315ea0d4e" providerId="LiveId" clId="{D2980661-5163-4DF1-B3BB-5E1829F097C9}" dt="2021-07-12T12:12:53.897" v="4" actId="20577"/>
        <pc:sldMkLst>
          <pc:docMk/>
          <pc:sldMk cId="2961181291" sldId="669"/>
        </pc:sldMkLst>
        <pc:spChg chg="mod">
          <ac:chgData name="천 성원" userId="9b0015a315ea0d4e" providerId="LiveId" clId="{D2980661-5163-4DF1-B3BB-5E1829F097C9}" dt="2021-07-12T12:12:53.897" v="4" actId="20577"/>
          <ac:spMkLst>
            <pc:docMk/>
            <pc:sldMk cId="2961181291" sldId="669"/>
            <ac:spMk id="2" creationId="{988A63C5-66C2-42AB-97FD-19E21D65B4B1}"/>
          </ac:spMkLst>
        </pc:spChg>
      </pc:sldChg>
      <pc:sldChg chg="add del">
        <pc:chgData name="천 성원" userId="9b0015a315ea0d4e" providerId="LiveId" clId="{D2980661-5163-4DF1-B3BB-5E1829F097C9}" dt="2021-07-12T12:14:12.594" v="28" actId="2696"/>
        <pc:sldMkLst>
          <pc:docMk/>
          <pc:sldMk cId="872748506" sldId="670"/>
        </pc:sldMkLst>
      </pc:sldChg>
      <pc:sldChg chg="addSp delSp modSp new del mod">
        <pc:chgData name="천 성원" userId="9b0015a315ea0d4e" providerId="LiveId" clId="{D2980661-5163-4DF1-B3BB-5E1829F097C9}" dt="2021-07-12T12:14:06.160" v="26" actId="2696"/>
        <pc:sldMkLst>
          <pc:docMk/>
          <pc:sldMk cId="1446333834" sldId="670"/>
        </pc:sldMkLst>
        <pc:spChg chg="mod">
          <ac:chgData name="천 성원" userId="9b0015a315ea0d4e" providerId="LiveId" clId="{D2980661-5163-4DF1-B3BB-5E1829F097C9}" dt="2021-07-12T12:13:47.011" v="23"/>
          <ac:spMkLst>
            <pc:docMk/>
            <pc:sldMk cId="1446333834" sldId="670"/>
            <ac:spMk id="2" creationId="{5620E4E8-5B82-4C37-BA41-60DDB0AE5BA6}"/>
          </ac:spMkLst>
        </pc:spChg>
        <pc:spChg chg="add del">
          <ac:chgData name="천 성원" userId="9b0015a315ea0d4e" providerId="LiveId" clId="{D2980661-5163-4DF1-B3BB-5E1829F097C9}" dt="2021-07-12T12:13:59.685" v="25"/>
          <ac:spMkLst>
            <pc:docMk/>
            <pc:sldMk cId="1446333834" sldId="670"/>
            <ac:spMk id="3" creationId="{0D3B085B-929E-46BD-A8D8-6C8CC9701000}"/>
          </ac:spMkLst>
        </pc:spChg>
        <pc:picChg chg="add del mod">
          <ac:chgData name="천 성원" userId="9b0015a315ea0d4e" providerId="LiveId" clId="{D2980661-5163-4DF1-B3BB-5E1829F097C9}" dt="2021-07-12T12:13:59.685" v="25"/>
          <ac:picMkLst>
            <pc:docMk/>
            <pc:sldMk cId="1446333834" sldId="670"/>
            <ac:picMk id="5" creationId="{7DD89DA6-2CDE-4084-B400-7E1A8499FF84}"/>
          </ac:picMkLst>
        </pc:picChg>
      </pc:sldChg>
      <pc:sldChg chg="addSp delSp modSp add mod">
        <pc:chgData name="천 성원" userId="9b0015a315ea0d4e" providerId="LiveId" clId="{D2980661-5163-4DF1-B3BB-5E1829F097C9}" dt="2021-07-12T14:19:40.482" v="517" actId="20577"/>
        <pc:sldMkLst>
          <pc:docMk/>
          <pc:sldMk cId="3416016601" sldId="670"/>
        </pc:sldMkLst>
        <pc:spChg chg="mod">
          <ac:chgData name="천 성원" userId="9b0015a315ea0d4e" providerId="LiveId" clId="{D2980661-5163-4DF1-B3BB-5E1829F097C9}" dt="2021-07-12T14:19:40.482" v="517" actId="20577"/>
          <ac:spMkLst>
            <pc:docMk/>
            <pc:sldMk cId="3416016601" sldId="670"/>
            <ac:spMk id="2" creationId="{1FC2F824-126F-449D-8BFA-E1287EDDD663}"/>
          </ac:spMkLst>
        </pc:spChg>
        <pc:spChg chg="add mod">
          <ac:chgData name="천 성원" userId="9b0015a315ea0d4e" providerId="LiveId" clId="{D2980661-5163-4DF1-B3BB-5E1829F097C9}" dt="2021-07-12T13:34:24.702" v="100" actId="20577"/>
          <ac:spMkLst>
            <pc:docMk/>
            <pc:sldMk cId="3416016601" sldId="670"/>
            <ac:spMk id="15" creationId="{C30ECD36-B1AC-4206-9C52-41D1A553AAC2}"/>
          </ac:spMkLst>
        </pc:spChg>
        <pc:spChg chg="add mod">
          <ac:chgData name="천 성원" userId="9b0015a315ea0d4e" providerId="LiveId" clId="{D2980661-5163-4DF1-B3BB-5E1829F097C9}" dt="2021-07-12T13:31:07.865" v="66" actId="1076"/>
          <ac:spMkLst>
            <pc:docMk/>
            <pc:sldMk cId="3416016601" sldId="670"/>
            <ac:spMk id="21" creationId="{6C1DE5D1-E4A0-4081-8BDC-8DB205692CCA}"/>
          </ac:spMkLst>
        </pc:spChg>
        <pc:picChg chg="add mod">
          <ac:chgData name="천 성원" userId="9b0015a315ea0d4e" providerId="LiveId" clId="{D2980661-5163-4DF1-B3BB-5E1829F097C9}" dt="2021-07-12T13:52:34.525" v="206" actId="1076"/>
          <ac:picMkLst>
            <pc:docMk/>
            <pc:sldMk cId="3416016601" sldId="670"/>
            <ac:picMk id="9" creationId="{26BF842C-2341-4DA2-A714-9F7797B8994E}"/>
          </ac:picMkLst>
        </pc:picChg>
        <pc:picChg chg="del">
          <ac:chgData name="천 성원" userId="9b0015a315ea0d4e" providerId="LiveId" clId="{D2980661-5163-4DF1-B3BB-5E1829F097C9}" dt="2021-07-12T12:33:14.907" v="44" actId="21"/>
          <ac:picMkLst>
            <pc:docMk/>
            <pc:sldMk cId="3416016601" sldId="670"/>
            <ac:picMk id="20" creationId="{13DD459C-D9D6-4F3B-8217-7A4BECAA1231}"/>
          </ac:picMkLst>
        </pc:picChg>
        <pc:cxnChg chg="mod">
          <ac:chgData name="천 성원" userId="9b0015a315ea0d4e" providerId="LiveId" clId="{D2980661-5163-4DF1-B3BB-5E1829F097C9}" dt="2021-07-12T13:28:13.431" v="55" actId="14100"/>
          <ac:cxnSpMkLst>
            <pc:docMk/>
            <pc:sldMk cId="3416016601" sldId="670"/>
            <ac:cxnSpMk id="19" creationId="{4EF16544-1AD9-496F-AA5C-8752571A6E89}"/>
          </ac:cxnSpMkLst>
        </pc:cxnChg>
        <pc:cxnChg chg="mod">
          <ac:chgData name="천 성원" userId="9b0015a315ea0d4e" providerId="LiveId" clId="{D2980661-5163-4DF1-B3BB-5E1829F097C9}" dt="2021-07-12T13:28:31.743" v="58" actId="14100"/>
          <ac:cxnSpMkLst>
            <pc:docMk/>
            <pc:sldMk cId="3416016601" sldId="670"/>
            <ac:cxnSpMk id="22" creationId="{5FB60FDA-5F24-43CC-A5D2-D4D73BC7E725}"/>
          </ac:cxnSpMkLst>
        </pc:cxnChg>
      </pc:sldChg>
      <pc:sldChg chg="addSp delSp modSp new mod">
        <pc:chgData name="천 성원" userId="9b0015a315ea0d4e" providerId="LiveId" clId="{D2980661-5163-4DF1-B3BB-5E1829F097C9}" dt="2021-07-12T14:19:49.076" v="532" actId="20577"/>
        <pc:sldMkLst>
          <pc:docMk/>
          <pc:sldMk cId="995810053" sldId="671"/>
        </pc:sldMkLst>
        <pc:spChg chg="mod">
          <ac:chgData name="천 성원" userId="9b0015a315ea0d4e" providerId="LiveId" clId="{D2980661-5163-4DF1-B3BB-5E1829F097C9}" dt="2021-07-12T14:19:49.076" v="532" actId="20577"/>
          <ac:spMkLst>
            <pc:docMk/>
            <pc:sldMk cId="995810053" sldId="671"/>
            <ac:spMk id="2" creationId="{65C496F8-8149-48A4-B828-EC3D5C22E4C6}"/>
          </ac:spMkLst>
        </pc:spChg>
        <pc:spChg chg="del">
          <ac:chgData name="천 성원" userId="9b0015a315ea0d4e" providerId="LiveId" clId="{D2980661-5163-4DF1-B3BB-5E1829F097C9}" dt="2021-07-12T13:49:40.199" v="195"/>
          <ac:spMkLst>
            <pc:docMk/>
            <pc:sldMk cId="995810053" sldId="671"/>
            <ac:spMk id="3" creationId="{226BF3AA-763E-42CB-AAF1-78BC87E57054}"/>
          </ac:spMkLst>
        </pc:spChg>
        <pc:spChg chg="add mod">
          <ac:chgData name="천 성원" userId="9b0015a315ea0d4e" providerId="LiveId" clId="{D2980661-5163-4DF1-B3BB-5E1829F097C9}" dt="2021-07-12T13:53:28.318" v="250" actId="14100"/>
          <ac:spMkLst>
            <pc:docMk/>
            <pc:sldMk cId="995810053" sldId="671"/>
            <ac:spMk id="7" creationId="{FDC28A32-A740-4629-A16F-2767F7F06649}"/>
          </ac:spMkLst>
        </pc:spChg>
        <pc:picChg chg="add mod">
          <ac:chgData name="천 성원" userId="9b0015a315ea0d4e" providerId="LiveId" clId="{D2980661-5163-4DF1-B3BB-5E1829F097C9}" dt="2021-07-12T13:57:08.310" v="251" actId="1076"/>
          <ac:picMkLst>
            <pc:docMk/>
            <pc:sldMk cId="995810053" sldId="671"/>
            <ac:picMk id="6" creationId="{5FCEECB3-86F4-4558-AB6E-E71692169390}"/>
          </ac:picMkLst>
        </pc:picChg>
      </pc:sldChg>
      <pc:sldChg chg="addSp delSp modSp new mod">
        <pc:chgData name="천 성원" userId="9b0015a315ea0d4e" providerId="LiveId" clId="{D2980661-5163-4DF1-B3BB-5E1829F097C9}" dt="2021-07-12T14:19:56.672" v="549" actId="20577"/>
        <pc:sldMkLst>
          <pc:docMk/>
          <pc:sldMk cId="2636321194" sldId="672"/>
        </pc:sldMkLst>
        <pc:spChg chg="mod">
          <ac:chgData name="천 성원" userId="9b0015a315ea0d4e" providerId="LiveId" clId="{D2980661-5163-4DF1-B3BB-5E1829F097C9}" dt="2021-07-12T14:19:56.672" v="549" actId="20577"/>
          <ac:spMkLst>
            <pc:docMk/>
            <pc:sldMk cId="2636321194" sldId="672"/>
            <ac:spMk id="2" creationId="{D46755A8-0219-4B8A-A40B-64A143AE5740}"/>
          </ac:spMkLst>
        </pc:spChg>
        <pc:spChg chg="del">
          <ac:chgData name="천 성원" userId="9b0015a315ea0d4e" providerId="LiveId" clId="{D2980661-5163-4DF1-B3BB-5E1829F097C9}" dt="2021-07-12T14:03:16.283" v="253"/>
          <ac:spMkLst>
            <pc:docMk/>
            <pc:sldMk cId="2636321194" sldId="672"/>
            <ac:spMk id="3" creationId="{F116DA8B-F2C9-4DD7-A77C-2D4DBE3D6556}"/>
          </ac:spMkLst>
        </pc:spChg>
        <pc:spChg chg="add del mod">
          <ac:chgData name="천 성원" userId="9b0015a315ea0d4e" providerId="LiveId" clId="{D2980661-5163-4DF1-B3BB-5E1829F097C9}" dt="2021-07-12T14:03:54.798" v="263"/>
          <ac:spMkLst>
            <pc:docMk/>
            <pc:sldMk cId="2636321194" sldId="672"/>
            <ac:spMk id="7" creationId="{41610AB1-B4C4-4887-86A2-8D5DC9C22C9E}"/>
          </ac:spMkLst>
        </pc:spChg>
        <pc:spChg chg="add mod">
          <ac:chgData name="천 성원" userId="9b0015a315ea0d4e" providerId="LiveId" clId="{D2980661-5163-4DF1-B3BB-5E1829F097C9}" dt="2021-07-12T14:13:39.374" v="324" actId="122"/>
          <ac:spMkLst>
            <pc:docMk/>
            <pc:sldMk cId="2636321194" sldId="672"/>
            <ac:spMk id="8" creationId="{E499FCD5-8CBC-483A-B585-BA2458307BE6}"/>
          </ac:spMkLst>
        </pc:spChg>
        <pc:picChg chg="add mod">
          <ac:chgData name="천 성원" userId="9b0015a315ea0d4e" providerId="LiveId" clId="{D2980661-5163-4DF1-B3BB-5E1829F097C9}" dt="2021-07-12T14:04:01.947" v="266" actId="14100"/>
          <ac:picMkLst>
            <pc:docMk/>
            <pc:sldMk cId="2636321194" sldId="672"/>
            <ac:picMk id="6" creationId="{8FE94E6C-7ECE-4E97-8C43-80C0D30633C3}"/>
          </ac:picMkLst>
        </pc:picChg>
      </pc:sldChg>
      <pc:sldChg chg="addSp delSp modSp new mod">
        <pc:chgData name="천 성원" userId="9b0015a315ea0d4e" providerId="LiveId" clId="{D2980661-5163-4DF1-B3BB-5E1829F097C9}" dt="2021-07-12T15:05:32.939" v="668" actId="1076"/>
        <pc:sldMkLst>
          <pc:docMk/>
          <pc:sldMk cId="2333411216" sldId="673"/>
        </pc:sldMkLst>
        <pc:spChg chg="mod">
          <ac:chgData name="천 성원" userId="9b0015a315ea0d4e" providerId="LiveId" clId="{D2980661-5163-4DF1-B3BB-5E1829F097C9}" dt="2021-07-12T14:20:09.156" v="550"/>
          <ac:spMkLst>
            <pc:docMk/>
            <pc:sldMk cId="2333411216" sldId="673"/>
            <ac:spMk id="2" creationId="{D9D37A42-75C8-4E94-A52F-2D4CA08789D3}"/>
          </ac:spMkLst>
        </pc:spChg>
        <pc:spChg chg="del">
          <ac:chgData name="천 성원" userId="9b0015a315ea0d4e" providerId="LiveId" clId="{D2980661-5163-4DF1-B3BB-5E1829F097C9}" dt="2021-07-12T14:30:52.802" v="606" actId="21"/>
          <ac:spMkLst>
            <pc:docMk/>
            <pc:sldMk cId="2333411216" sldId="673"/>
            <ac:spMk id="3" creationId="{D85324FB-A110-4C62-ADFC-D5034EA0BFCC}"/>
          </ac:spMkLst>
        </pc:spChg>
        <pc:spChg chg="add mod">
          <ac:chgData name="천 성원" userId="9b0015a315ea0d4e" providerId="LiveId" clId="{D2980661-5163-4DF1-B3BB-5E1829F097C9}" dt="2021-07-12T14:34:13.674" v="663" actId="1076"/>
          <ac:spMkLst>
            <pc:docMk/>
            <pc:sldMk cId="2333411216" sldId="673"/>
            <ac:spMk id="5" creationId="{7E134C9A-575F-40C1-995F-457FC0A10C24}"/>
          </ac:spMkLst>
        </pc:spChg>
        <pc:spChg chg="add mod">
          <ac:chgData name="천 성원" userId="9b0015a315ea0d4e" providerId="LiveId" clId="{D2980661-5163-4DF1-B3BB-5E1829F097C9}" dt="2021-07-12T15:05:32.939" v="668" actId="1076"/>
          <ac:spMkLst>
            <pc:docMk/>
            <pc:sldMk cId="2333411216" sldId="673"/>
            <ac:spMk id="6" creationId="{3B2D21D3-5845-4779-9D03-0A54B0B0F4A9}"/>
          </ac:spMkLst>
        </pc:spChg>
      </pc:sldChg>
      <pc:sldChg chg="delSp modSp new mod">
        <pc:chgData name="천 성원" userId="9b0015a315ea0d4e" providerId="LiveId" clId="{D2980661-5163-4DF1-B3BB-5E1829F097C9}" dt="2021-07-12T14:54:04.318" v="667" actId="21"/>
        <pc:sldMkLst>
          <pc:docMk/>
          <pc:sldMk cId="3309206388" sldId="674"/>
        </pc:sldMkLst>
        <pc:spChg chg="mod">
          <ac:chgData name="천 성원" userId="9b0015a315ea0d4e" providerId="LiveId" clId="{D2980661-5163-4DF1-B3BB-5E1829F097C9}" dt="2021-07-12T14:47:05.991" v="666"/>
          <ac:spMkLst>
            <pc:docMk/>
            <pc:sldMk cId="3309206388" sldId="674"/>
            <ac:spMk id="2" creationId="{58BC89CD-F72F-462D-B445-37EF1BFB334D}"/>
          </ac:spMkLst>
        </pc:spChg>
        <pc:spChg chg="del">
          <ac:chgData name="천 성원" userId="9b0015a315ea0d4e" providerId="LiveId" clId="{D2980661-5163-4DF1-B3BB-5E1829F097C9}" dt="2021-07-12T14:54:04.318" v="667" actId="21"/>
          <ac:spMkLst>
            <pc:docMk/>
            <pc:sldMk cId="3309206388" sldId="674"/>
            <ac:spMk id="3" creationId="{EFA42B9D-FE29-48E8-B0B7-731363869608}"/>
          </ac:spMkLst>
        </pc:spChg>
      </pc:sldChg>
      <pc:sldChg chg="addSp modSp new mod">
        <pc:chgData name="천 성원" userId="9b0015a315ea0d4e" providerId="LiveId" clId="{D2980661-5163-4DF1-B3BB-5E1829F097C9}" dt="2021-07-13T03:58:43.778" v="964" actId="20577"/>
        <pc:sldMkLst>
          <pc:docMk/>
          <pc:sldMk cId="3272844815" sldId="699"/>
        </pc:sldMkLst>
        <pc:spChg chg="mod">
          <ac:chgData name="천 성원" userId="9b0015a315ea0d4e" providerId="LiveId" clId="{D2980661-5163-4DF1-B3BB-5E1829F097C9}" dt="2021-07-13T03:53:33.744" v="671"/>
          <ac:spMkLst>
            <pc:docMk/>
            <pc:sldMk cId="3272844815" sldId="699"/>
            <ac:spMk id="2" creationId="{F239F895-F861-47C2-88B9-3425318ED123}"/>
          </ac:spMkLst>
        </pc:spChg>
        <pc:spChg chg="mod">
          <ac:chgData name="천 성원" userId="9b0015a315ea0d4e" providerId="LiveId" clId="{D2980661-5163-4DF1-B3BB-5E1829F097C9}" dt="2021-07-13T03:58:43.778" v="964" actId="20577"/>
          <ac:spMkLst>
            <pc:docMk/>
            <pc:sldMk cId="3272844815" sldId="699"/>
            <ac:spMk id="3" creationId="{BE89AA43-13A0-41B7-9993-ABD8331D8A64}"/>
          </ac:spMkLst>
        </pc:spChg>
        <pc:spChg chg="add mod">
          <ac:chgData name="천 성원" userId="9b0015a315ea0d4e" providerId="LiveId" clId="{D2980661-5163-4DF1-B3BB-5E1829F097C9}" dt="2021-07-13T03:54:16.442" v="702" actId="20577"/>
          <ac:spMkLst>
            <pc:docMk/>
            <pc:sldMk cId="3272844815" sldId="699"/>
            <ac:spMk id="5" creationId="{7B847BE7-1B42-4054-8AC8-0AEC9B2C188A}"/>
          </ac:spMkLst>
        </pc:spChg>
      </pc:sldChg>
    </pc:docChg>
  </pc:docChgLst>
  <pc:docChgLst>
    <pc:chgData name="천 성원" userId="9b0015a315ea0d4e" providerId="LiveId" clId="{AA644CFF-95C4-4CC2-B119-25063D491463}"/>
    <pc:docChg chg="undo custSel addSld delSld modSld">
      <pc:chgData name="천 성원" userId="9b0015a315ea0d4e" providerId="LiveId" clId="{AA644CFF-95C4-4CC2-B119-25063D491463}" dt="2021-07-13T07:10:07.208" v="3041" actId="20577"/>
      <pc:docMkLst>
        <pc:docMk/>
      </pc:docMkLst>
      <pc:sldChg chg="modSp mod">
        <pc:chgData name="천 성원" userId="9b0015a315ea0d4e" providerId="LiveId" clId="{AA644CFF-95C4-4CC2-B119-25063D491463}" dt="2021-07-12T08:03:39.472" v="3" actId="20577"/>
        <pc:sldMkLst>
          <pc:docMk/>
          <pc:sldMk cId="3352331508" sldId="661"/>
        </pc:sldMkLst>
        <pc:spChg chg="mod">
          <ac:chgData name="천 성원" userId="9b0015a315ea0d4e" providerId="LiveId" clId="{AA644CFF-95C4-4CC2-B119-25063D491463}" dt="2021-07-12T08:03:39.472" v="3" actId="20577"/>
          <ac:spMkLst>
            <pc:docMk/>
            <pc:sldMk cId="3352331508" sldId="661"/>
            <ac:spMk id="3" creationId="{3290FF8C-F2A4-4E2C-B509-4D6679A70217}"/>
          </ac:spMkLst>
        </pc:spChg>
      </pc:sldChg>
      <pc:sldChg chg="modSp mod">
        <pc:chgData name="천 성원" userId="9b0015a315ea0d4e" providerId="LiveId" clId="{AA644CFF-95C4-4CC2-B119-25063D491463}" dt="2021-07-13T06:10:37.334" v="2125"/>
        <pc:sldMkLst>
          <pc:docMk/>
          <pc:sldMk cId="4014711390" sldId="666"/>
        </pc:sldMkLst>
        <pc:spChg chg="mod">
          <ac:chgData name="천 성원" userId="9b0015a315ea0d4e" providerId="LiveId" clId="{AA644CFF-95C4-4CC2-B119-25063D491463}" dt="2021-07-13T06:10:37.334" v="2125"/>
          <ac:spMkLst>
            <pc:docMk/>
            <pc:sldMk cId="4014711390" sldId="666"/>
            <ac:spMk id="8" creationId="{0867781F-39C7-439B-A8C5-4BF8140A1E64}"/>
          </ac:spMkLst>
        </pc:spChg>
        <pc:picChg chg="mod">
          <ac:chgData name="천 성원" userId="9b0015a315ea0d4e" providerId="LiveId" clId="{AA644CFF-95C4-4CC2-B119-25063D491463}" dt="2021-07-12T08:38:07.811" v="800" actId="14100"/>
          <ac:picMkLst>
            <pc:docMk/>
            <pc:sldMk cId="4014711390" sldId="666"/>
            <ac:picMk id="6" creationId="{C7419B50-458A-44E2-A18A-34F76B5E3823}"/>
          </ac:picMkLst>
        </pc:picChg>
      </pc:sldChg>
      <pc:sldChg chg="modSp new mod">
        <pc:chgData name="천 성원" userId="9b0015a315ea0d4e" providerId="LiveId" clId="{AA644CFF-95C4-4CC2-B119-25063D491463}" dt="2021-07-13T06:11:03.589" v="2137"/>
        <pc:sldMkLst>
          <pc:docMk/>
          <pc:sldMk cId="830536685" sldId="667"/>
        </pc:sldMkLst>
        <pc:spChg chg="mod">
          <ac:chgData name="천 성원" userId="9b0015a315ea0d4e" providerId="LiveId" clId="{AA644CFF-95C4-4CC2-B119-25063D491463}" dt="2021-07-12T08:03:21.410" v="1"/>
          <ac:spMkLst>
            <pc:docMk/>
            <pc:sldMk cId="830536685" sldId="667"/>
            <ac:spMk id="2" creationId="{7991692B-1819-4280-AE0C-3C1190E80FCD}"/>
          </ac:spMkLst>
        </pc:spChg>
        <pc:spChg chg="mod">
          <ac:chgData name="천 성원" userId="9b0015a315ea0d4e" providerId="LiveId" clId="{AA644CFF-95C4-4CC2-B119-25063D491463}" dt="2021-07-13T06:11:03.589" v="2137"/>
          <ac:spMkLst>
            <pc:docMk/>
            <pc:sldMk cId="830536685" sldId="667"/>
            <ac:spMk id="3" creationId="{E440EC50-D2D1-44E3-9767-F119294B9991}"/>
          </ac:spMkLst>
        </pc:spChg>
      </pc:sldChg>
      <pc:sldChg chg="addSp delSp modSp new mod">
        <pc:chgData name="천 성원" userId="9b0015a315ea0d4e" providerId="LiveId" clId="{AA644CFF-95C4-4CC2-B119-25063D491463}" dt="2021-07-12T10:33:50.949" v="2007" actId="20577"/>
        <pc:sldMkLst>
          <pc:docMk/>
          <pc:sldMk cId="3687458662" sldId="668"/>
        </pc:sldMkLst>
        <pc:spChg chg="mod">
          <ac:chgData name="천 성원" userId="9b0015a315ea0d4e" providerId="LiveId" clId="{AA644CFF-95C4-4CC2-B119-25063D491463}" dt="2021-07-12T08:42:59.487" v="914"/>
          <ac:spMkLst>
            <pc:docMk/>
            <pc:sldMk cId="3687458662" sldId="668"/>
            <ac:spMk id="2" creationId="{140B6BF5-097E-4613-8691-486F29C659D1}"/>
          </ac:spMkLst>
        </pc:spChg>
        <pc:spChg chg="mod">
          <ac:chgData name="천 성원" userId="9b0015a315ea0d4e" providerId="LiveId" clId="{AA644CFF-95C4-4CC2-B119-25063D491463}" dt="2021-07-12T10:30:54.698" v="1961" actId="20577"/>
          <ac:spMkLst>
            <pc:docMk/>
            <pc:sldMk cId="3687458662" sldId="668"/>
            <ac:spMk id="3" creationId="{C1C40453-97B6-47A5-9ECE-136039BCF35C}"/>
          </ac:spMkLst>
        </pc:spChg>
        <pc:spChg chg="add del mod">
          <ac:chgData name="천 성원" userId="9b0015a315ea0d4e" providerId="LiveId" clId="{AA644CFF-95C4-4CC2-B119-25063D491463}" dt="2021-07-12T08:44:39.398" v="951"/>
          <ac:spMkLst>
            <pc:docMk/>
            <pc:sldMk cId="3687458662" sldId="668"/>
            <ac:spMk id="5" creationId="{6D6FD392-79AE-499A-AF0D-30BE851C28AE}"/>
          </ac:spMkLst>
        </pc:spChg>
        <pc:spChg chg="add del mod">
          <ac:chgData name="천 성원" userId="9b0015a315ea0d4e" providerId="LiveId" clId="{AA644CFF-95C4-4CC2-B119-25063D491463}" dt="2021-07-12T08:44:39.398" v="953"/>
          <ac:spMkLst>
            <pc:docMk/>
            <pc:sldMk cId="3687458662" sldId="668"/>
            <ac:spMk id="6" creationId="{7A2DC6CC-9563-4298-9BA8-5DDDD47C42F1}"/>
          </ac:spMkLst>
        </pc:spChg>
        <pc:spChg chg="add del mod">
          <ac:chgData name="천 성원" userId="9b0015a315ea0d4e" providerId="LiveId" clId="{AA644CFF-95C4-4CC2-B119-25063D491463}" dt="2021-07-12T08:44:50.939" v="954" actId="21"/>
          <ac:spMkLst>
            <pc:docMk/>
            <pc:sldMk cId="3687458662" sldId="668"/>
            <ac:spMk id="7" creationId="{95CE7BCB-EE0C-4446-B850-0BC204FED3D0}"/>
          </ac:spMkLst>
        </pc:spChg>
        <pc:spChg chg="add del mod">
          <ac:chgData name="천 성원" userId="9b0015a315ea0d4e" providerId="LiveId" clId="{AA644CFF-95C4-4CC2-B119-25063D491463}" dt="2021-07-12T08:45:10.307" v="985"/>
          <ac:spMkLst>
            <pc:docMk/>
            <pc:sldMk cId="3687458662" sldId="668"/>
            <ac:spMk id="8" creationId="{6AAEEF54-064B-4299-B2A6-F6E7E4186FB5}"/>
          </ac:spMkLst>
        </pc:spChg>
        <pc:spChg chg="add mod">
          <ac:chgData name="천 성원" userId="9b0015a315ea0d4e" providerId="LiveId" clId="{AA644CFF-95C4-4CC2-B119-25063D491463}" dt="2021-07-12T10:33:50.949" v="2007" actId="20577"/>
          <ac:spMkLst>
            <pc:docMk/>
            <pc:sldMk cId="3687458662" sldId="668"/>
            <ac:spMk id="11" creationId="{833BBF20-35AC-4D16-8E43-0DFA11463F08}"/>
          </ac:spMkLst>
        </pc:spChg>
        <pc:picChg chg="add mod">
          <ac:chgData name="천 성원" userId="9b0015a315ea0d4e" providerId="LiveId" clId="{AA644CFF-95C4-4CC2-B119-25063D491463}" dt="2021-07-12T10:33:36.995" v="2004" actId="1076"/>
          <ac:picMkLst>
            <pc:docMk/>
            <pc:sldMk cId="3687458662" sldId="668"/>
            <ac:picMk id="10" creationId="{2CCA346F-35B2-44D7-88DF-2CEA5CF0C895}"/>
          </ac:picMkLst>
        </pc:picChg>
      </pc:sldChg>
      <pc:sldChg chg="modSp new mod">
        <pc:chgData name="천 성원" userId="9b0015a315ea0d4e" providerId="LiveId" clId="{AA644CFF-95C4-4CC2-B119-25063D491463}" dt="2021-07-12T10:37:25.740" v="2112" actId="404"/>
        <pc:sldMkLst>
          <pc:docMk/>
          <pc:sldMk cId="2961181291" sldId="669"/>
        </pc:sldMkLst>
        <pc:spChg chg="mod">
          <ac:chgData name="천 성원" userId="9b0015a315ea0d4e" providerId="LiveId" clId="{AA644CFF-95C4-4CC2-B119-25063D491463}" dt="2021-07-12T09:09:25.895" v="1532"/>
          <ac:spMkLst>
            <pc:docMk/>
            <pc:sldMk cId="2961181291" sldId="669"/>
            <ac:spMk id="2" creationId="{988A63C5-66C2-42AB-97FD-19E21D65B4B1}"/>
          </ac:spMkLst>
        </pc:spChg>
        <pc:spChg chg="mod">
          <ac:chgData name="천 성원" userId="9b0015a315ea0d4e" providerId="LiveId" clId="{AA644CFF-95C4-4CC2-B119-25063D491463}" dt="2021-07-12T10:37:25.740" v="2112" actId="404"/>
          <ac:spMkLst>
            <pc:docMk/>
            <pc:sldMk cId="2961181291" sldId="669"/>
            <ac:spMk id="3" creationId="{91812538-6947-47A8-B161-670671AFE4FC}"/>
          </ac:spMkLst>
        </pc:spChg>
      </pc:sldChg>
      <pc:sldChg chg="new del">
        <pc:chgData name="천 성원" userId="9b0015a315ea0d4e" providerId="LiveId" clId="{AA644CFF-95C4-4CC2-B119-25063D491463}" dt="2021-07-12T09:12:06.539" v="1570" actId="680"/>
        <pc:sldMkLst>
          <pc:docMk/>
          <pc:sldMk cId="1844738716" sldId="670"/>
        </pc:sldMkLst>
      </pc:sldChg>
      <pc:sldChg chg="new del">
        <pc:chgData name="천 성원" userId="9b0015a315ea0d4e" providerId="LiveId" clId="{AA644CFF-95C4-4CC2-B119-25063D491463}" dt="2021-07-12T09:12:05.601" v="1569" actId="680"/>
        <pc:sldMkLst>
          <pc:docMk/>
          <pc:sldMk cId="2861440050" sldId="671"/>
        </pc:sldMkLst>
      </pc:sldChg>
      <pc:sldChg chg="new del">
        <pc:chgData name="천 성원" userId="9b0015a315ea0d4e" providerId="LiveId" clId="{AA644CFF-95C4-4CC2-B119-25063D491463}" dt="2021-07-12T09:12:05.397" v="1568" actId="680"/>
        <pc:sldMkLst>
          <pc:docMk/>
          <pc:sldMk cId="2774431756" sldId="672"/>
        </pc:sldMkLst>
      </pc:sldChg>
      <pc:sldChg chg="new del">
        <pc:chgData name="천 성원" userId="9b0015a315ea0d4e" providerId="LiveId" clId="{AA644CFF-95C4-4CC2-B119-25063D491463}" dt="2021-07-12T09:12:05.193" v="1567" actId="680"/>
        <pc:sldMkLst>
          <pc:docMk/>
          <pc:sldMk cId="2066459755" sldId="673"/>
        </pc:sldMkLst>
      </pc:sldChg>
      <pc:sldChg chg="new del">
        <pc:chgData name="천 성원" userId="9b0015a315ea0d4e" providerId="LiveId" clId="{AA644CFF-95C4-4CC2-B119-25063D491463}" dt="2021-07-12T09:12:04.970" v="1566" actId="680"/>
        <pc:sldMkLst>
          <pc:docMk/>
          <pc:sldMk cId="1242181558" sldId="674"/>
        </pc:sldMkLst>
      </pc:sldChg>
      <pc:sldChg chg="new del">
        <pc:chgData name="천 성원" userId="9b0015a315ea0d4e" providerId="LiveId" clId="{AA644CFF-95C4-4CC2-B119-25063D491463}" dt="2021-07-12T09:12:04.743" v="1565" actId="680"/>
        <pc:sldMkLst>
          <pc:docMk/>
          <pc:sldMk cId="2218978832" sldId="675"/>
        </pc:sldMkLst>
      </pc:sldChg>
      <pc:sldChg chg="new del">
        <pc:chgData name="천 성원" userId="9b0015a315ea0d4e" providerId="LiveId" clId="{AA644CFF-95C4-4CC2-B119-25063D491463}" dt="2021-07-12T09:12:04.551" v="1564" actId="680"/>
        <pc:sldMkLst>
          <pc:docMk/>
          <pc:sldMk cId="3328817131" sldId="676"/>
        </pc:sldMkLst>
      </pc:sldChg>
      <pc:sldChg chg="new del">
        <pc:chgData name="천 성원" userId="9b0015a315ea0d4e" providerId="LiveId" clId="{AA644CFF-95C4-4CC2-B119-25063D491463}" dt="2021-07-12T09:12:04.353" v="1563" actId="680"/>
        <pc:sldMkLst>
          <pc:docMk/>
          <pc:sldMk cId="3297656752" sldId="677"/>
        </pc:sldMkLst>
      </pc:sldChg>
      <pc:sldChg chg="new del">
        <pc:chgData name="천 성원" userId="9b0015a315ea0d4e" providerId="LiveId" clId="{AA644CFF-95C4-4CC2-B119-25063D491463}" dt="2021-07-12T09:12:04.132" v="1562" actId="680"/>
        <pc:sldMkLst>
          <pc:docMk/>
          <pc:sldMk cId="991371256" sldId="678"/>
        </pc:sldMkLst>
      </pc:sldChg>
      <pc:sldChg chg="new del">
        <pc:chgData name="천 성원" userId="9b0015a315ea0d4e" providerId="LiveId" clId="{AA644CFF-95C4-4CC2-B119-25063D491463}" dt="2021-07-12T09:12:03.907" v="1561" actId="680"/>
        <pc:sldMkLst>
          <pc:docMk/>
          <pc:sldMk cId="98172591" sldId="679"/>
        </pc:sldMkLst>
      </pc:sldChg>
      <pc:sldChg chg="new del">
        <pc:chgData name="천 성원" userId="9b0015a315ea0d4e" providerId="LiveId" clId="{AA644CFF-95C4-4CC2-B119-25063D491463}" dt="2021-07-12T09:12:03.715" v="1560" actId="680"/>
        <pc:sldMkLst>
          <pc:docMk/>
          <pc:sldMk cId="1395270345" sldId="680"/>
        </pc:sldMkLst>
      </pc:sldChg>
      <pc:sldChg chg="new del">
        <pc:chgData name="천 성원" userId="9b0015a315ea0d4e" providerId="LiveId" clId="{AA644CFF-95C4-4CC2-B119-25063D491463}" dt="2021-07-12T09:12:03.488" v="1559" actId="680"/>
        <pc:sldMkLst>
          <pc:docMk/>
          <pc:sldMk cId="4210218261" sldId="681"/>
        </pc:sldMkLst>
      </pc:sldChg>
      <pc:sldChg chg="new del">
        <pc:chgData name="천 성원" userId="9b0015a315ea0d4e" providerId="LiveId" clId="{AA644CFF-95C4-4CC2-B119-25063D491463}" dt="2021-07-12T09:12:03.341" v="1558" actId="680"/>
        <pc:sldMkLst>
          <pc:docMk/>
          <pc:sldMk cId="3230748597" sldId="682"/>
        </pc:sldMkLst>
      </pc:sldChg>
      <pc:sldChg chg="new del">
        <pc:chgData name="천 성원" userId="9b0015a315ea0d4e" providerId="LiveId" clId="{AA644CFF-95C4-4CC2-B119-25063D491463}" dt="2021-07-12T09:12:03.153" v="1557" actId="680"/>
        <pc:sldMkLst>
          <pc:docMk/>
          <pc:sldMk cId="2544370529" sldId="683"/>
        </pc:sldMkLst>
      </pc:sldChg>
      <pc:sldChg chg="new del">
        <pc:chgData name="천 성원" userId="9b0015a315ea0d4e" providerId="LiveId" clId="{AA644CFF-95C4-4CC2-B119-25063D491463}" dt="2021-07-12T09:12:02.975" v="1556" actId="680"/>
        <pc:sldMkLst>
          <pc:docMk/>
          <pc:sldMk cId="2324149253" sldId="684"/>
        </pc:sldMkLst>
      </pc:sldChg>
      <pc:sldChg chg="new del">
        <pc:chgData name="천 성원" userId="9b0015a315ea0d4e" providerId="LiveId" clId="{AA644CFF-95C4-4CC2-B119-25063D491463}" dt="2021-07-12T09:12:02.816" v="1555" actId="680"/>
        <pc:sldMkLst>
          <pc:docMk/>
          <pc:sldMk cId="1612318481" sldId="685"/>
        </pc:sldMkLst>
      </pc:sldChg>
      <pc:sldChg chg="new del">
        <pc:chgData name="천 성원" userId="9b0015a315ea0d4e" providerId="LiveId" clId="{AA644CFF-95C4-4CC2-B119-25063D491463}" dt="2021-07-12T09:12:02.646" v="1554" actId="680"/>
        <pc:sldMkLst>
          <pc:docMk/>
          <pc:sldMk cId="3270065352" sldId="686"/>
        </pc:sldMkLst>
      </pc:sldChg>
      <pc:sldChg chg="new del">
        <pc:chgData name="천 성원" userId="9b0015a315ea0d4e" providerId="LiveId" clId="{AA644CFF-95C4-4CC2-B119-25063D491463}" dt="2021-07-12T09:12:02.442" v="1553" actId="680"/>
        <pc:sldMkLst>
          <pc:docMk/>
          <pc:sldMk cId="593582108" sldId="687"/>
        </pc:sldMkLst>
      </pc:sldChg>
      <pc:sldChg chg="new del">
        <pc:chgData name="천 성원" userId="9b0015a315ea0d4e" providerId="LiveId" clId="{AA644CFF-95C4-4CC2-B119-25063D491463}" dt="2021-07-12T09:12:02.136" v="1552" actId="680"/>
        <pc:sldMkLst>
          <pc:docMk/>
          <pc:sldMk cId="1059194612" sldId="688"/>
        </pc:sldMkLst>
      </pc:sldChg>
      <pc:sldChg chg="modSp mod">
        <pc:chgData name="천 성원" userId="9b0015a315ea0d4e" providerId="LiveId" clId="{AA644CFF-95C4-4CC2-B119-25063D491463}" dt="2021-07-13T07:10:07.208" v="3041" actId="20577"/>
        <pc:sldMkLst>
          <pc:docMk/>
          <pc:sldMk cId="3272844815" sldId="699"/>
        </pc:sldMkLst>
        <pc:spChg chg="mod">
          <ac:chgData name="천 성원" userId="9b0015a315ea0d4e" providerId="LiveId" clId="{AA644CFF-95C4-4CC2-B119-25063D491463}" dt="2021-07-13T07:10:07.208" v="3041" actId="20577"/>
          <ac:spMkLst>
            <pc:docMk/>
            <pc:sldMk cId="3272844815" sldId="699"/>
            <ac:spMk id="3" creationId="{BE89AA43-13A0-41B7-9993-ABD8331D8A64}"/>
          </ac:spMkLst>
        </pc:spChg>
        <pc:spChg chg="mod">
          <ac:chgData name="천 성원" userId="9b0015a315ea0d4e" providerId="LiveId" clId="{AA644CFF-95C4-4CC2-B119-25063D491463}" dt="2021-07-13T07:10:00.651" v="3040" actId="1076"/>
          <ac:spMkLst>
            <pc:docMk/>
            <pc:sldMk cId="3272844815" sldId="699"/>
            <ac:spMk id="5" creationId="{7B847BE7-1B42-4054-8AC8-0AEC9B2C188A}"/>
          </ac:spMkLst>
        </pc:spChg>
      </pc:sldChg>
      <pc:sldChg chg="addSp delSp modSp new mod">
        <pc:chgData name="천 성원" userId="9b0015a315ea0d4e" providerId="LiveId" clId="{AA644CFF-95C4-4CC2-B119-25063D491463}" dt="2021-07-13T06:29:57.450" v="2741"/>
        <pc:sldMkLst>
          <pc:docMk/>
          <pc:sldMk cId="2166561402" sldId="700"/>
        </pc:sldMkLst>
        <pc:spChg chg="mod">
          <ac:chgData name="천 성원" userId="9b0015a315ea0d4e" providerId="LiveId" clId="{AA644CFF-95C4-4CC2-B119-25063D491463}" dt="2021-07-13T06:17:07.941" v="2139"/>
          <ac:spMkLst>
            <pc:docMk/>
            <pc:sldMk cId="2166561402" sldId="700"/>
            <ac:spMk id="2" creationId="{D7C040DC-E39F-4335-A3D0-FA83E4B05814}"/>
          </ac:spMkLst>
        </pc:spChg>
        <pc:spChg chg="mod">
          <ac:chgData name="천 성원" userId="9b0015a315ea0d4e" providerId="LiveId" clId="{AA644CFF-95C4-4CC2-B119-25063D491463}" dt="2021-07-13T06:29:57.450" v="2741"/>
          <ac:spMkLst>
            <pc:docMk/>
            <pc:sldMk cId="2166561402" sldId="700"/>
            <ac:spMk id="3" creationId="{19A3ED7A-87BB-4998-A866-FF2E6D180EB8}"/>
          </ac:spMkLst>
        </pc:spChg>
        <pc:picChg chg="add del mod">
          <ac:chgData name="천 성원" userId="9b0015a315ea0d4e" providerId="LiveId" clId="{AA644CFF-95C4-4CC2-B119-25063D491463}" dt="2021-07-13T06:21:21.952" v="2334" actId="21"/>
          <ac:picMkLst>
            <pc:docMk/>
            <pc:sldMk cId="2166561402" sldId="700"/>
            <ac:picMk id="6" creationId="{DF4638C2-A302-4B72-9DA3-BE6920E2AEA2}"/>
          </ac:picMkLst>
        </pc:picChg>
        <pc:picChg chg="add mod">
          <ac:chgData name="천 성원" userId="9b0015a315ea0d4e" providerId="LiveId" clId="{AA644CFF-95C4-4CC2-B119-25063D491463}" dt="2021-07-13T06:22:08.689" v="2386" actId="1076"/>
          <ac:picMkLst>
            <pc:docMk/>
            <pc:sldMk cId="2166561402" sldId="700"/>
            <ac:picMk id="8" creationId="{B9FBCE7D-4CEE-4582-A6BE-2BA8D2290030}"/>
          </ac:picMkLst>
        </pc:picChg>
        <pc:picChg chg="add mod">
          <ac:chgData name="천 성원" userId="9b0015a315ea0d4e" providerId="LiveId" clId="{AA644CFF-95C4-4CC2-B119-25063D491463}" dt="2021-07-13T06:24:48.187" v="2459" actId="1076"/>
          <ac:picMkLst>
            <pc:docMk/>
            <pc:sldMk cId="2166561402" sldId="700"/>
            <ac:picMk id="10" creationId="{1335B4E4-106F-4215-822E-4054F6901727}"/>
          </ac:picMkLst>
        </pc:picChg>
        <pc:picChg chg="add del mod">
          <ac:chgData name="천 성원" userId="9b0015a315ea0d4e" providerId="LiveId" clId="{AA644CFF-95C4-4CC2-B119-25063D491463}" dt="2021-07-13T06:23:26.226" v="2438" actId="21"/>
          <ac:picMkLst>
            <pc:docMk/>
            <pc:sldMk cId="2166561402" sldId="700"/>
            <ac:picMk id="12" creationId="{7E17C86D-02EF-4E4D-825D-C338594667AF}"/>
          </ac:picMkLst>
        </pc:picChg>
        <pc:picChg chg="add mod">
          <ac:chgData name="천 성원" userId="9b0015a315ea0d4e" providerId="LiveId" clId="{AA644CFF-95C4-4CC2-B119-25063D491463}" dt="2021-07-13T06:25:05.504" v="2463" actId="14100"/>
          <ac:picMkLst>
            <pc:docMk/>
            <pc:sldMk cId="2166561402" sldId="700"/>
            <ac:picMk id="14" creationId="{1D9FF02B-9110-427C-A6E8-FDFE85CBA9FC}"/>
          </ac:picMkLst>
        </pc:picChg>
        <pc:picChg chg="add del mod">
          <ac:chgData name="천 성원" userId="9b0015a315ea0d4e" providerId="LiveId" clId="{AA644CFF-95C4-4CC2-B119-25063D491463}" dt="2021-07-13T06:24:31.654" v="2450" actId="21"/>
          <ac:picMkLst>
            <pc:docMk/>
            <pc:sldMk cId="2166561402" sldId="700"/>
            <ac:picMk id="16" creationId="{7A0E9797-5558-427C-A74D-84045428DDE1}"/>
          </ac:picMkLst>
        </pc:picChg>
        <pc:picChg chg="add mod">
          <ac:chgData name="천 성원" userId="9b0015a315ea0d4e" providerId="LiveId" clId="{AA644CFF-95C4-4CC2-B119-25063D491463}" dt="2021-07-13T06:25:12.479" v="2465" actId="14100"/>
          <ac:picMkLst>
            <pc:docMk/>
            <pc:sldMk cId="2166561402" sldId="700"/>
            <ac:picMk id="18" creationId="{6FFCFF70-1E17-4213-AAC3-DA554EA1A671}"/>
          </ac:picMkLst>
        </pc:picChg>
      </pc:sldChg>
      <pc:sldChg chg="delSp modSp add mod">
        <pc:chgData name="천 성원" userId="9b0015a315ea0d4e" providerId="LiveId" clId="{AA644CFF-95C4-4CC2-B119-25063D491463}" dt="2021-07-13T07:04:57.734" v="3010" actId="1076"/>
        <pc:sldMkLst>
          <pc:docMk/>
          <pc:sldMk cId="928338096" sldId="701"/>
        </pc:sldMkLst>
        <pc:spChg chg="mod">
          <ac:chgData name="천 성원" userId="9b0015a315ea0d4e" providerId="LiveId" clId="{AA644CFF-95C4-4CC2-B119-25063D491463}" dt="2021-07-13T07:04:53.017" v="3008" actId="20577"/>
          <ac:spMkLst>
            <pc:docMk/>
            <pc:sldMk cId="928338096" sldId="701"/>
            <ac:spMk id="3" creationId="{19A3ED7A-87BB-4998-A866-FF2E6D180EB8}"/>
          </ac:spMkLst>
        </pc:spChg>
        <pc:picChg chg="mod">
          <ac:chgData name="천 성원" userId="9b0015a315ea0d4e" providerId="LiveId" clId="{AA644CFF-95C4-4CC2-B119-25063D491463}" dt="2021-07-13T07:04:56.198" v="3009" actId="1076"/>
          <ac:picMkLst>
            <pc:docMk/>
            <pc:sldMk cId="928338096" sldId="701"/>
            <ac:picMk id="8" creationId="{B9FBCE7D-4CEE-4582-A6BE-2BA8D2290030}"/>
          </ac:picMkLst>
        </pc:picChg>
        <pc:picChg chg="mod">
          <ac:chgData name="천 성원" userId="9b0015a315ea0d4e" providerId="LiveId" clId="{AA644CFF-95C4-4CC2-B119-25063D491463}" dt="2021-07-13T07:04:57.734" v="3010" actId="1076"/>
          <ac:picMkLst>
            <pc:docMk/>
            <pc:sldMk cId="928338096" sldId="701"/>
            <ac:picMk id="10" creationId="{1335B4E4-106F-4215-822E-4054F6901727}"/>
          </ac:picMkLst>
        </pc:picChg>
        <pc:picChg chg="del">
          <ac:chgData name="천 성원" userId="9b0015a315ea0d4e" providerId="LiveId" clId="{AA644CFF-95C4-4CC2-B119-25063D491463}" dt="2021-07-13T06:27:05.799" v="2493" actId="21"/>
          <ac:picMkLst>
            <pc:docMk/>
            <pc:sldMk cId="928338096" sldId="701"/>
            <ac:picMk id="14" creationId="{1D9FF02B-9110-427C-A6E8-FDFE85CBA9FC}"/>
          </ac:picMkLst>
        </pc:picChg>
        <pc:picChg chg="del">
          <ac:chgData name="천 성원" userId="9b0015a315ea0d4e" providerId="LiveId" clId="{AA644CFF-95C4-4CC2-B119-25063D491463}" dt="2021-07-13T06:27:06.706" v="2494" actId="21"/>
          <ac:picMkLst>
            <pc:docMk/>
            <pc:sldMk cId="928338096" sldId="701"/>
            <ac:picMk id="18" creationId="{6FFCFF70-1E17-4213-AAC3-DA554EA1A671}"/>
          </ac:picMkLst>
        </pc:picChg>
      </pc:sldChg>
      <pc:sldChg chg="addSp modSp new mod">
        <pc:chgData name="천 성원" userId="9b0015a315ea0d4e" providerId="LiveId" clId="{AA644CFF-95C4-4CC2-B119-25063D491463}" dt="2021-07-13T07:04:43.787" v="3006" actId="1076"/>
        <pc:sldMkLst>
          <pc:docMk/>
          <pc:sldMk cId="359706484" sldId="702"/>
        </pc:sldMkLst>
        <pc:spChg chg="mod">
          <ac:chgData name="천 성원" userId="9b0015a315ea0d4e" providerId="LiveId" clId="{AA644CFF-95C4-4CC2-B119-25063D491463}" dt="2021-07-13T06:58:51.537" v="2763"/>
          <ac:spMkLst>
            <pc:docMk/>
            <pc:sldMk cId="359706484" sldId="702"/>
            <ac:spMk id="2" creationId="{38FF7126-FF52-4C64-B4A1-0E96F5702BB6}"/>
          </ac:spMkLst>
        </pc:spChg>
        <pc:spChg chg="mod">
          <ac:chgData name="천 성원" userId="9b0015a315ea0d4e" providerId="LiveId" clId="{AA644CFF-95C4-4CC2-B119-25063D491463}" dt="2021-07-13T07:04:21.951" v="3005" actId="20577"/>
          <ac:spMkLst>
            <pc:docMk/>
            <pc:sldMk cId="359706484" sldId="702"/>
            <ac:spMk id="3" creationId="{79654ACD-D81D-4088-98B2-698F949E2724}"/>
          </ac:spMkLst>
        </pc:spChg>
        <pc:picChg chg="add mod">
          <ac:chgData name="천 성원" userId="9b0015a315ea0d4e" providerId="LiveId" clId="{AA644CFF-95C4-4CC2-B119-25063D491463}" dt="2021-07-13T07:04:43.787" v="3006" actId="1076"/>
          <ac:picMkLst>
            <pc:docMk/>
            <pc:sldMk cId="359706484" sldId="702"/>
            <ac:picMk id="6" creationId="{2E718915-6384-4E86-9D06-522E1D8FB2DC}"/>
          </ac:picMkLst>
        </pc:picChg>
      </pc:sldChg>
    </pc:docChg>
  </pc:docChgLst>
  <pc:docChgLst>
    <pc:chgData name="천 성원" userId="9b0015a315ea0d4e" providerId="LiveId" clId="{14811A8A-2BC3-4D77-9F45-F9AD8C5A20F1}"/>
    <pc:docChg chg="undo custSel addSld delSld modSld">
      <pc:chgData name="천 성원" userId="9b0015a315ea0d4e" providerId="LiveId" clId="{14811A8A-2BC3-4D77-9F45-F9AD8C5A20F1}" dt="2021-07-28T06:48:16.337" v="7780" actId="20577"/>
      <pc:docMkLst>
        <pc:docMk/>
      </pc:docMkLst>
      <pc:sldChg chg="modSp mod">
        <pc:chgData name="천 성원" userId="9b0015a315ea0d4e" providerId="LiveId" clId="{14811A8A-2BC3-4D77-9F45-F9AD8C5A20F1}" dt="2021-07-19T06:19:27.205" v="51" actId="20577"/>
        <pc:sldMkLst>
          <pc:docMk/>
          <pc:sldMk cId="0" sldId="256"/>
        </pc:sldMkLst>
        <pc:spChg chg="mod">
          <ac:chgData name="천 성원" userId="9b0015a315ea0d4e" providerId="LiveId" clId="{14811A8A-2BC3-4D77-9F45-F9AD8C5A20F1}" dt="2021-07-19T06:19:27.205" v="5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천 성원" userId="9b0015a315ea0d4e" providerId="LiveId" clId="{14811A8A-2BC3-4D77-9F45-F9AD8C5A20F1}" dt="2021-07-19T07:57:07.214" v="413" actId="2696"/>
        <pc:sldMkLst>
          <pc:docMk/>
          <pc:sldMk cId="4225304554" sldId="655"/>
        </pc:sldMkLst>
      </pc:sldChg>
      <pc:sldChg chg="add del">
        <pc:chgData name="천 성원" userId="9b0015a315ea0d4e" providerId="LiveId" clId="{14811A8A-2BC3-4D77-9F45-F9AD8C5A20F1}" dt="2021-07-19T07:57:33.537" v="422"/>
        <pc:sldMkLst>
          <pc:docMk/>
          <pc:sldMk cId="4252620224" sldId="655"/>
        </pc:sldMkLst>
      </pc:sldChg>
      <pc:sldChg chg="del">
        <pc:chgData name="천 성원" userId="9b0015a315ea0d4e" providerId="LiveId" clId="{14811A8A-2BC3-4D77-9F45-F9AD8C5A20F1}" dt="2021-07-19T06:18:44.385" v="0" actId="2696"/>
        <pc:sldMkLst>
          <pc:docMk/>
          <pc:sldMk cId="1086417902" sldId="656"/>
        </pc:sldMkLst>
      </pc:sldChg>
      <pc:sldChg chg="del">
        <pc:chgData name="천 성원" userId="9b0015a315ea0d4e" providerId="LiveId" clId="{14811A8A-2BC3-4D77-9F45-F9AD8C5A20F1}" dt="2021-07-19T06:18:44.920" v="1" actId="2696"/>
        <pc:sldMkLst>
          <pc:docMk/>
          <pc:sldMk cId="1837795354" sldId="657"/>
        </pc:sldMkLst>
      </pc:sldChg>
      <pc:sldChg chg="del">
        <pc:chgData name="천 성원" userId="9b0015a315ea0d4e" providerId="LiveId" clId="{14811A8A-2BC3-4D77-9F45-F9AD8C5A20F1}" dt="2021-07-19T06:18:45.755" v="2" actId="2696"/>
        <pc:sldMkLst>
          <pc:docMk/>
          <pc:sldMk cId="2689481642" sldId="658"/>
        </pc:sldMkLst>
      </pc:sldChg>
      <pc:sldChg chg="del">
        <pc:chgData name="천 성원" userId="9b0015a315ea0d4e" providerId="LiveId" clId="{14811A8A-2BC3-4D77-9F45-F9AD8C5A20F1}" dt="2021-07-19T06:18:46.800" v="5" actId="2696"/>
        <pc:sldMkLst>
          <pc:docMk/>
          <pc:sldMk cId="544604082" sldId="659"/>
        </pc:sldMkLst>
      </pc:sldChg>
      <pc:sldChg chg="del">
        <pc:chgData name="천 성원" userId="9b0015a315ea0d4e" providerId="LiveId" clId="{14811A8A-2BC3-4D77-9F45-F9AD8C5A20F1}" dt="2021-07-19T06:18:47.074" v="6" actId="2696"/>
        <pc:sldMkLst>
          <pc:docMk/>
          <pc:sldMk cId="2285567557" sldId="660"/>
        </pc:sldMkLst>
      </pc:sldChg>
      <pc:sldChg chg="del">
        <pc:chgData name="천 성원" userId="9b0015a315ea0d4e" providerId="LiveId" clId="{14811A8A-2BC3-4D77-9F45-F9AD8C5A20F1}" dt="2021-07-19T06:18:47.344" v="7" actId="2696"/>
        <pc:sldMkLst>
          <pc:docMk/>
          <pc:sldMk cId="3352331508" sldId="661"/>
        </pc:sldMkLst>
      </pc:sldChg>
      <pc:sldChg chg="del">
        <pc:chgData name="천 성원" userId="9b0015a315ea0d4e" providerId="LiveId" clId="{14811A8A-2BC3-4D77-9F45-F9AD8C5A20F1}" dt="2021-07-19T06:18:46.126" v="3" actId="2696"/>
        <pc:sldMkLst>
          <pc:docMk/>
          <pc:sldMk cId="2437980584" sldId="662"/>
        </pc:sldMkLst>
      </pc:sldChg>
      <pc:sldChg chg="del">
        <pc:chgData name="천 성원" userId="9b0015a315ea0d4e" providerId="LiveId" clId="{14811A8A-2BC3-4D77-9F45-F9AD8C5A20F1}" dt="2021-07-19T06:18:46.494" v="4" actId="2696"/>
        <pc:sldMkLst>
          <pc:docMk/>
          <pc:sldMk cId="3816402542" sldId="663"/>
        </pc:sldMkLst>
      </pc:sldChg>
      <pc:sldChg chg="del">
        <pc:chgData name="천 성원" userId="9b0015a315ea0d4e" providerId="LiveId" clId="{14811A8A-2BC3-4D77-9F45-F9AD8C5A20F1}" dt="2021-07-19T06:18:47.617" v="8" actId="2696"/>
        <pc:sldMkLst>
          <pc:docMk/>
          <pc:sldMk cId="737024559" sldId="664"/>
        </pc:sldMkLst>
      </pc:sldChg>
      <pc:sldChg chg="del">
        <pc:chgData name="천 성원" userId="9b0015a315ea0d4e" providerId="LiveId" clId="{14811A8A-2BC3-4D77-9F45-F9AD8C5A20F1}" dt="2021-07-19T06:18:47.905" v="9" actId="2696"/>
        <pc:sldMkLst>
          <pc:docMk/>
          <pc:sldMk cId="1046273993" sldId="665"/>
        </pc:sldMkLst>
      </pc:sldChg>
      <pc:sldChg chg="del">
        <pc:chgData name="천 성원" userId="9b0015a315ea0d4e" providerId="LiveId" clId="{14811A8A-2BC3-4D77-9F45-F9AD8C5A20F1}" dt="2021-07-19T06:18:48.247" v="10" actId="2696"/>
        <pc:sldMkLst>
          <pc:docMk/>
          <pc:sldMk cId="4014711390" sldId="666"/>
        </pc:sldMkLst>
      </pc:sldChg>
      <pc:sldChg chg="del">
        <pc:chgData name="천 성원" userId="9b0015a315ea0d4e" providerId="LiveId" clId="{14811A8A-2BC3-4D77-9F45-F9AD8C5A20F1}" dt="2021-07-19T06:18:48.578" v="11" actId="2696"/>
        <pc:sldMkLst>
          <pc:docMk/>
          <pc:sldMk cId="830536685" sldId="667"/>
        </pc:sldMkLst>
      </pc:sldChg>
      <pc:sldChg chg="del">
        <pc:chgData name="천 성원" userId="9b0015a315ea0d4e" providerId="LiveId" clId="{14811A8A-2BC3-4D77-9F45-F9AD8C5A20F1}" dt="2021-07-19T06:18:48.891" v="12" actId="2696"/>
        <pc:sldMkLst>
          <pc:docMk/>
          <pc:sldMk cId="3687458662" sldId="668"/>
        </pc:sldMkLst>
      </pc:sldChg>
      <pc:sldChg chg="del">
        <pc:chgData name="천 성원" userId="9b0015a315ea0d4e" providerId="LiveId" clId="{14811A8A-2BC3-4D77-9F45-F9AD8C5A20F1}" dt="2021-07-19T06:18:49.175" v="13" actId="2696"/>
        <pc:sldMkLst>
          <pc:docMk/>
          <pc:sldMk cId="2961181291" sldId="669"/>
        </pc:sldMkLst>
      </pc:sldChg>
      <pc:sldChg chg="del">
        <pc:chgData name="천 성원" userId="9b0015a315ea0d4e" providerId="LiveId" clId="{14811A8A-2BC3-4D77-9F45-F9AD8C5A20F1}" dt="2021-07-19T06:18:49.507" v="14" actId="2696"/>
        <pc:sldMkLst>
          <pc:docMk/>
          <pc:sldMk cId="3416016601" sldId="670"/>
        </pc:sldMkLst>
      </pc:sldChg>
      <pc:sldChg chg="del">
        <pc:chgData name="천 성원" userId="9b0015a315ea0d4e" providerId="LiveId" clId="{14811A8A-2BC3-4D77-9F45-F9AD8C5A20F1}" dt="2021-07-19T06:18:49.835" v="15" actId="2696"/>
        <pc:sldMkLst>
          <pc:docMk/>
          <pc:sldMk cId="995810053" sldId="671"/>
        </pc:sldMkLst>
      </pc:sldChg>
      <pc:sldChg chg="del">
        <pc:chgData name="천 성원" userId="9b0015a315ea0d4e" providerId="LiveId" clId="{14811A8A-2BC3-4D77-9F45-F9AD8C5A20F1}" dt="2021-07-19T06:18:50.257" v="16" actId="2696"/>
        <pc:sldMkLst>
          <pc:docMk/>
          <pc:sldMk cId="2636321194" sldId="672"/>
        </pc:sldMkLst>
      </pc:sldChg>
      <pc:sldChg chg="del">
        <pc:chgData name="천 성원" userId="9b0015a315ea0d4e" providerId="LiveId" clId="{14811A8A-2BC3-4D77-9F45-F9AD8C5A20F1}" dt="2021-07-19T06:18:50.518" v="17" actId="2696"/>
        <pc:sldMkLst>
          <pc:docMk/>
          <pc:sldMk cId="2333411216" sldId="673"/>
        </pc:sldMkLst>
      </pc:sldChg>
      <pc:sldChg chg="del">
        <pc:chgData name="천 성원" userId="9b0015a315ea0d4e" providerId="LiveId" clId="{14811A8A-2BC3-4D77-9F45-F9AD8C5A20F1}" dt="2021-07-19T06:18:50.960" v="19" actId="2696"/>
        <pc:sldMkLst>
          <pc:docMk/>
          <pc:sldMk cId="3309206388" sldId="674"/>
        </pc:sldMkLst>
      </pc:sldChg>
      <pc:sldChg chg="del">
        <pc:chgData name="천 성원" userId="9b0015a315ea0d4e" providerId="LiveId" clId="{14811A8A-2BC3-4D77-9F45-F9AD8C5A20F1}" dt="2021-07-19T06:18:50.737" v="18" actId="2696"/>
        <pc:sldMkLst>
          <pc:docMk/>
          <pc:sldMk cId="315775633" sldId="675"/>
        </pc:sldMkLst>
      </pc:sldChg>
      <pc:sldChg chg="del">
        <pc:chgData name="천 성원" userId="9b0015a315ea0d4e" providerId="LiveId" clId="{14811A8A-2BC3-4D77-9F45-F9AD8C5A20F1}" dt="2021-07-19T06:18:51.203" v="20" actId="2696"/>
        <pc:sldMkLst>
          <pc:docMk/>
          <pc:sldMk cId="1556827446" sldId="676"/>
        </pc:sldMkLst>
      </pc:sldChg>
      <pc:sldChg chg="del">
        <pc:chgData name="천 성원" userId="9b0015a315ea0d4e" providerId="LiveId" clId="{14811A8A-2BC3-4D77-9F45-F9AD8C5A20F1}" dt="2021-07-19T06:18:51.661" v="22" actId="2696"/>
        <pc:sldMkLst>
          <pc:docMk/>
          <pc:sldMk cId="3860965707" sldId="677"/>
        </pc:sldMkLst>
      </pc:sldChg>
      <pc:sldChg chg="del">
        <pc:chgData name="천 성원" userId="9b0015a315ea0d4e" providerId="LiveId" clId="{14811A8A-2BC3-4D77-9F45-F9AD8C5A20F1}" dt="2021-07-19T06:18:51.426" v="21" actId="2696"/>
        <pc:sldMkLst>
          <pc:docMk/>
          <pc:sldMk cId="1410747970" sldId="678"/>
        </pc:sldMkLst>
      </pc:sldChg>
      <pc:sldChg chg="del">
        <pc:chgData name="천 성원" userId="9b0015a315ea0d4e" providerId="LiveId" clId="{14811A8A-2BC3-4D77-9F45-F9AD8C5A20F1}" dt="2021-07-19T06:18:52.092" v="24" actId="2696"/>
        <pc:sldMkLst>
          <pc:docMk/>
          <pc:sldMk cId="3832827365" sldId="679"/>
        </pc:sldMkLst>
      </pc:sldChg>
      <pc:sldChg chg="del">
        <pc:chgData name="천 성원" userId="9b0015a315ea0d4e" providerId="LiveId" clId="{14811A8A-2BC3-4D77-9F45-F9AD8C5A20F1}" dt="2021-07-19T06:18:51.874" v="23" actId="2696"/>
        <pc:sldMkLst>
          <pc:docMk/>
          <pc:sldMk cId="1556407120" sldId="681"/>
        </pc:sldMkLst>
      </pc:sldChg>
      <pc:sldChg chg="del">
        <pc:chgData name="천 성원" userId="9b0015a315ea0d4e" providerId="LiveId" clId="{14811A8A-2BC3-4D77-9F45-F9AD8C5A20F1}" dt="2021-07-19T06:18:52.846" v="25" actId="2696"/>
        <pc:sldMkLst>
          <pc:docMk/>
          <pc:sldMk cId="1799321158" sldId="682"/>
        </pc:sldMkLst>
      </pc:sldChg>
      <pc:sldChg chg="del">
        <pc:chgData name="천 성원" userId="9b0015a315ea0d4e" providerId="LiveId" clId="{14811A8A-2BC3-4D77-9F45-F9AD8C5A20F1}" dt="2021-07-19T06:18:53.666" v="27" actId="2696"/>
        <pc:sldMkLst>
          <pc:docMk/>
          <pc:sldMk cId="3168163501" sldId="683"/>
        </pc:sldMkLst>
      </pc:sldChg>
      <pc:sldChg chg="del">
        <pc:chgData name="천 성원" userId="9b0015a315ea0d4e" providerId="LiveId" clId="{14811A8A-2BC3-4D77-9F45-F9AD8C5A20F1}" dt="2021-07-19T06:18:53.411" v="26" actId="2696"/>
        <pc:sldMkLst>
          <pc:docMk/>
          <pc:sldMk cId="3101247866" sldId="684"/>
        </pc:sldMkLst>
      </pc:sldChg>
      <pc:sldChg chg="del">
        <pc:chgData name="천 성원" userId="9b0015a315ea0d4e" providerId="LiveId" clId="{14811A8A-2BC3-4D77-9F45-F9AD8C5A20F1}" dt="2021-07-19T06:18:53.916" v="28" actId="2696"/>
        <pc:sldMkLst>
          <pc:docMk/>
          <pc:sldMk cId="3915868690" sldId="685"/>
        </pc:sldMkLst>
      </pc:sldChg>
      <pc:sldChg chg="del">
        <pc:chgData name="천 성원" userId="9b0015a315ea0d4e" providerId="LiveId" clId="{14811A8A-2BC3-4D77-9F45-F9AD8C5A20F1}" dt="2021-07-19T06:18:54.149" v="29" actId="2696"/>
        <pc:sldMkLst>
          <pc:docMk/>
          <pc:sldMk cId="1732203380" sldId="686"/>
        </pc:sldMkLst>
      </pc:sldChg>
      <pc:sldChg chg="del">
        <pc:chgData name="천 성원" userId="9b0015a315ea0d4e" providerId="LiveId" clId="{14811A8A-2BC3-4D77-9F45-F9AD8C5A20F1}" dt="2021-07-19T06:18:54.358" v="30" actId="2696"/>
        <pc:sldMkLst>
          <pc:docMk/>
          <pc:sldMk cId="3200671758" sldId="687"/>
        </pc:sldMkLst>
      </pc:sldChg>
      <pc:sldChg chg="del">
        <pc:chgData name="천 성원" userId="9b0015a315ea0d4e" providerId="LiveId" clId="{14811A8A-2BC3-4D77-9F45-F9AD8C5A20F1}" dt="2021-07-19T06:18:54.600" v="31" actId="2696"/>
        <pc:sldMkLst>
          <pc:docMk/>
          <pc:sldMk cId="1227183999" sldId="688"/>
        </pc:sldMkLst>
      </pc:sldChg>
      <pc:sldChg chg="del">
        <pc:chgData name="천 성원" userId="9b0015a315ea0d4e" providerId="LiveId" clId="{14811A8A-2BC3-4D77-9F45-F9AD8C5A20F1}" dt="2021-07-19T06:18:54.804" v="32" actId="2696"/>
        <pc:sldMkLst>
          <pc:docMk/>
          <pc:sldMk cId="2034317977" sldId="689"/>
        </pc:sldMkLst>
      </pc:sldChg>
      <pc:sldChg chg="del">
        <pc:chgData name="천 성원" userId="9b0015a315ea0d4e" providerId="LiveId" clId="{14811A8A-2BC3-4D77-9F45-F9AD8C5A20F1}" dt="2021-07-19T06:18:55.024" v="33" actId="2696"/>
        <pc:sldMkLst>
          <pc:docMk/>
          <pc:sldMk cId="2313691638" sldId="690"/>
        </pc:sldMkLst>
      </pc:sldChg>
      <pc:sldChg chg="del">
        <pc:chgData name="천 성원" userId="9b0015a315ea0d4e" providerId="LiveId" clId="{14811A8A-2BC3-4D77-9F45-F9AD8C5A20F1}" dt="2021-07-19T06:18:55.245" v="34" actId="2696"/>
        <pc:sldMkLst>
          <pc:docMk/>
          <pc:sldMk cId="2709884382" sldId="691"/>
        </pc:sldMkLst>
      </pc:sldChg>
      <pc:sldChg chg="del">
        <pc:chgData name="천 성원" userId="9b0015a315ea0d4e" providerId="LiveId" clId="{14811A8A-2BC3-4D77-9F45-F9AD8C5A20F1}" dt="2021-07-19T06:18:55.473" v="35" actId="2696"/>
        <pc:sldMkLst>
          <pc:docMk/>
          <pc:sldMk cId="761665877" sldId="692"/>
        </pc:sldMkLst>
      </pc:sldChg>
      <pc:sldChg chg="add del">
        <pc:chgData name="천 성원" userId="9b0015a315ea0d4e" providerId="LiveId" clId="{14811A8A-2BC3-4D77-9F45-F9AD8C5A20F1}" dt="2021-07-19T06:19:04.262" v="46" actId="2696"/>
        <pc:sldMkLst>
          <pc:docMk/>
          <pc:sldMk cId="2845028240" sldId="693"/>
        </pc:sldMkLst>
      </pc:sldChg>
      <pc:sldChg chg="add del">
        <pc:chgData name="천 성원" userId="9b0015a315ea0d4e" providerId="LiveId" clId="{14811A8A-2BC3-4D77-9F45-F9AD8C5A20F1}" dt="2021-07-19T08:13:55.068" v="615"/>
        <pc:sldMkLst>
          <pc:docMk/>
          <pc:sldMk cId="3163828146" sldId="694"/>
        </pc:sldMkLst>
      </pc:sldChg>
      <pc:sldChg chg="delSp modSp add del mod">
        <pc:chgData name="천 성원" userId="9b0015a315ea0d4e" providerId="LiveId" clId="{14811A8A-2BC3-4D77-9F45-F9AD8C5A20F1}" dt="2021-07-19T08:13:46.168" v="612" actId="2696"/>
        <pc:sldMkLst>
          <pc:docMk/>
          <pc:sldMk cId="3724596393" sldId="694"/>
        </pc:sldMkLst>
        <pc:spChg chg="mod">
          <ac:chgData name="천 성원" userId="9b0015a315ea0d4e" providerId="LiveId" clId="{14811A8A-2BC3-4D77-9F45-F9AD8C5A20F1}" dt="2021-07-19T08:13:17.956" v="596"/>
          <ac:spMkLst>
            <pc:docMk/>
            <pc:sldMk cId="3724596393" sldId="694"/>
            <ac:spMk id="2" creationId="{8F9273AD-04FF-4235-8069-292C0AB94CEF}"/>
          </ac:spMkLst>
        </pc:spChg>
        <pc:spChg chg="mod topLvl">
          <ac:chgData name="천 성원" userId="9b0015a315ea0d4e" providerId="LiveId" clId="{14811A8A-2BC3-4D77-9F45-F9AD8C5A20F1}" dt="2021-07-19T08:13:35.891" v="605" actId="1076"/>
          <ac:spMkLst>
            <pc:docMk/>
            <pc:sldMk cId="3724596393" sldId="694"/>
            <ac:spMk id="7" creationId="{D0A6937F-606A-46DC-948F-DCC743132947}"/>
          </ac:spMkLst>
        </pc:spChg>
        <pc:spChg chg="del topLvl">
          <ac:chgData name="천 성원" userId="9b0015a315ea0d4e" providerId="LiveId" clId="{14811A8A-2BC3-4D77-9F45-F9AD8C5A20F1}" dt="2021-07-19T08:13:34.942" v="604" actId="21"/>
          <ac:spMkLst>
            <pc:docMk/>
            <pc:sldMk cId="3724596393" sldId="694"/>
            <ac:spMk id="8" creationId="{E0F07924-4857-44A4-BD2E-D64AA79AB27A}"/>
          </ac:spMkLst>
        </pc:spChg>
        <pc:spChg chg="mod">
          <ac:chgData name="천 성원" userId="9b0015a315ea0d4e" providerId="LiveId" clId="{14811A8A-2BC3-4D77-9F45-F9AD8C5A20F1}" dt="2021-07-19T08:13:36.587" v="606" actId="1076"/>
          <ac:spMkLst>
            <pc:docMk/>
            <pc:sldMk cId="3724596393" sldId="694"/>
            <ac:spMk id="9" creationId="{36C0A633-B5C4-4358-9F6C-85C7731551C4}"/>
          </ac:spMkLst>
        </pc:spChg>
        <pc:spChg chg="del">
          <ac:chgData name="천 성원" userId="9b0015a315ea0d4e" providerId="LiveId" clId="{14811A8A-2BC3-4D77-9F45-F9AD8C5A20F1}" dt="2021-07-19T08:13:32.899" v="603" actId="21"/>
          <ac:spMkLst>
            <pc:docMk/>
            <pc:sldMk cId="3724596393" sldId="694"/>
            <ac:spMk id="10" creationId="{B7BBAA7B-28CD-434A-9407-C1D293ABE873}"/>
          </ac:spMkLst>
        </pc:spChg>
        <pc:spChg chg="mod">
          <ac:chgData name="천 성원" userId="9b0015a315ea0d4e" providerId="LiveId" clId="{14811A8A-2BC3-4D77-9F45-F9AD8C5A20F1}" dt="2021-07-19T08:13:37.404" v="607" actId="1076"/>
          <ac:spMkLst>
            <pc:docMk/>
            <pc:sldMk cId="3724596393" sldId="694"/>
            <ac:spMk id="11" creationId="{51E4AA93-A40A-43F2-8956-107519290104}"/>
          </ac:spMkLst>
        </pc:spChg>
        <pc:spChg chg="del">
          <ac:chgData name="천 성원" userId="9b0015a315ea0d4e" providerId="LiveId" clId="{14811A8A-2BC3-4D77-9F45-F9AD8C5A20F1}" dt="2021-07-19T08:13:31.293" v="602" actId="21"/>
          <ac:spMkLst>
            <pc:docMk/>
            <pc:sldMk cId="3724596393" sldId="694"/>
            <ac:spMk id="12" creationId="{3DC772FB-09D9-4DF9-A7AC-92D30DF8C6AF}"/>
          </ac:spMkLst>
        </pc:spChg>
        <pc:spChg chg="mod">
          <ac:chgData name="천 성원" userId="9b0015a315ea0d4e" providerId="LiveId" clId="{14811A8A-2BC3-4D77-9F45-F9AD8C5A20F1}" dt="2021-07-19T08:13:38.085" v="608" actId="1076"/>
          <ac:spMkLst>
            <pc:docMk/>
            <pc:sldMk cId="3724596393" sldId="694"/>
            <ac:spMk id="13" creationId="{FC662243-6964-4BE7-89E6-7FA946D0CB78}"/>
          </ac:spMkLst>
        </pc:spChg>
        <pc:spChg chg="del mod">
          <ac:chgData name="천 성원" userId="9b0015a315ea0d4e" providerId="LiveId" clId="{14811A8A-2BC3-4D77-9F45-F9AD8C5A20F1}" dt="2021-07-19T08:13:27.081" v="600" actId="21"/>
          <ac:spMkLst>
            <pc:docMk/>
            <pc:sldMk cId="3724596393" sldId="694"/>
            <ac:spMk id="14" creationId="{F2B08A17-6321-4250-B319-BFF4680F4EEC}"/>
          </ac:spMkLst>
        </pc:spChg>
        <pc:spChg chg="mod">
          <ac:chgData name="천 성원" userId="9b0015a315ea0d4e" providerId="LiveId" clId="{14811A8A-2BC3-4D77-9F45-F9AD8C5A20F1}" dt="2021-07-19T08:13:38.881" v="609" actId="1076"/>
          <ac:spMkLst>
            <pc:docMk/>
            <pc:sldMk cId="3724596393" sldId="694"/>
            <ac:spMk id="15" creationId="{B0FA1F50-E00E-44DE-8A04-459EED831878}"/>
          </ac:spMkLst>
        </pc:spChg>
        <pc:spChg chg="del">
          <ac:chgData name="천 성원" userId="9b0015a315ea0d4e" providerId="LiveId" clId="{14811A8A-2BC3-4D77-9F45-F9AD8C5A20F1}" dt="2021-07-19T08:13:29.557" v="601" actId="21"/>
          <ac:spMkLst>
            <pc:docMk/>
            <pc:sldMk cId="3724596393" sldId="694"/>
            <ac:spMk id="16" creationId="{2CF195BA-7D77-45F1-8EE7-F20B530BE31F}"/>
          </ac:spMkLst>
        </pc:spChg>
        <pc:grpChg chg="del">
          <ac:chgData name="천 성원" userId="9b0015a315ea0d4e" providerId="LiveId" clId="{14811A8A-2BC3-4D77-9F45-F9AD8C5A20F1}" dt="2021-07-19T08:13:34.942" v="604" actId="21"/>
          <ac:grpSpMkLst>
            <pc:docMk/>
            <pc:sldMk cId="3724596393" sldId="694"/>
            <ac:grpSpMk id="6" creationId="{A5D16775-9DD7-4464-9FD4-E5855D8994C7}"/>
          </ac:grpSpMkLst>
        </pc:grpChg>
        <pc:picChg chg="del">
          <ac:chgData name="천 성원" userId="9b0015a315ea0d4e" providerId="LiveId" clId="{14811A8A-2BC3-4D77-9F45-F9AD8C5A20F1}" dt="2021-07-19T08:13:40.712" v="610" actId="21"/>
          <ac:picMkLst>
            <pc:docMk/>
            <pc:sldMk cId="3724596393" sldId="694"/>
            <ac:picMk id="5" creationId="{6D5FFD9A-59CA-4E17-BFFB-CCB9EF490702}"/>
          </ac:picMkLst>
        </pc:picChg>
        <pc:picChg chg="del">
          <ac:chgData name="천 성원" userId="9b0015a315ea0d4e" providerId="LiveId" clId="{14811A8A-2BC3-4D77-9F45-F9AD8C5A20F1}" dt="2021-07-19T08:13:21.530" v="597" actId="21"/>
          <ac:picMkLst>
            <pc:docMk/>
            <pc:sldMk cId="3724596393" sldId="694"/>
            <ac:picMk id="18" creationId="{726A373F-E8B7-4D56-984B-33BCA4934F9A}"/>
          </ac:picMkLst>
        </pc:picChg>
      </pc:sldChg>
      <pc:sldChg chg="add del">
        <pc:chgData name="천 성원" userId="9b0015a315ea0d4e" providerId="LiveId" clId="{14811A8A-2BC3-4D77-9F45-F9AD8C5A20F1}" dt="2021-07-19T06:19:07.962" v="48" actId="2696"/>
        <pc:sldMkLst>
          <pc:docMk/>
          <pc:sldMk cId="4165980171" sldId="695"/>
        </pc:sldMkLst>
      </pc:sldChg>
      <pc:sldChg chg="add del">
        <pc:chgData name="천 성원" userId="9b0015a315ea0d4e" providerId="LiveId" clId="{14811A8A-2BC3-4D77-9F45-F9AD8C5A20F1}" dt="2021-07-19T06:19:07.962" v="48" actId="2696"/>
        <pc:sldMkLst>
          <pc:docMk/>
          <pc:sldMk cId="2506231588" sldId="696"/>
        </pc:sldMkLst>
      </pc:sldChg>
      <pc:sldChg chg="del">
        <pc:chgData name="천 성원" userId="9b0015a315ea0d4e" providerId="LiveId" clId="{14811A8A-2BC3-4D77-9F45-F9AD8C5A20F1}" dt="2021-07-19T08:14:18.625" v="617" actId="2696"/>
        <pc:sldMkLst>
          <pc:docMk/>
          <pc:sldMk cId="115648583" sldId="697"/>
        </pc:sldMkLst>
      </pc:sldChg>
      <pc:sldChg chg="addSp modSp del">
        <pc:chgData name="천 성원" userId="9b0015a315ea0d4e" providerId="LiveId" clId="{14811A8A-2BC3-4D77-9F45-F9AD8C5A20F1}" dt="2021-07-19T08:14:20.237" v="618" actId="2696"/>
        <pc:sldMkLst>
          <pc:docMk/>
          <pc:sldMk cId="3360845783" sldId="698"/>
        </pc:sldMkLst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8" creationId="{3B93427D-0316-4BB3-B21E-C5AF81702D0C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25" creationId="{3795D5C4-3F7D-4022-9A7B-A7693BC56C94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26" creationId="{5B2A7A48-B695-42F8-9B96-6F9A6EF2CD43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27" creationId="{6B6DBC23-9210-42A1-86BD-1576312876D8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30" creationId="{6C448C46-5EA8-4D35-A134-5B30C8F73B24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2" creationId="{D8CE5966-B92C-46DC-974D-CA9DED4650EA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4" creationId="{09EF5628-1771-4AFA-AF0A-592F1AC5019C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5" creationId="{E7EACD26-B422-456C-BA67-EB4701F2D83A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6" creationId="{2CAE7680-E361-4FCB-ADD4-97E7897BE101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7" creationId="{9F4942F0-8CB9-473A-B45B-61BB60B08490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8" creationId="{BF1ECB9E-DEB9-4F37-B967-BB1910268FA9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9" creationId="{54DE337F-459C-40B4-B3BA-C5B5A1D5219B}"/>
          </ac:spMkLst>
        </pc:spChg>
        <pc:grpChg chg="add mod">
          <ac:chgData name="천 성원" userId="9b0015a315ea0d4e" providerId="LiveId" clId="{14811A8A-2BC3-4D77-9F45-F9AD8C5A20F1}" dt="2021-07-19T08:00:37.689" v="435" actId="164"/>
          <ac:grpSpMkLst>
            <pc:docMk/>
            <pc:sldMk cId="3360845783" sldId="698"/>
            <ac:grpSpMk id="3" creationId="{083EF8B6-AD41-4EA8-81B2-FA4CE0401B1B}"/>
          </ac:grpSpMkLst>
        </pc:grpChg>
        <pc:grpChg chg="mod">
          <ac:chgData name="천 성원" userId="9b0015a315ea0d4e" providerId="LiveId" clId="{14811A8A-2BC3-4D77-9F45-F9AD8C5A20F1}" dt="2021-07-19T08:00:37.689" v="435" actId="164"/>
          <ac:grpSpMkLst>
            <pc:docMk/>
            <pc:sldMk cId="3360845783" sldId="698"/>
            <ac:grpSpMk id="6" creationId="{BBF8AF2D-78EC-4021-B25F-9780880CF52D}"/>
          </ac:grpSpMkLst>
        </pc:grpChg>
        <pc:grpChg chg="mod">
          <ac:chgData name="천 성원" userId="9b0015a315ea0d4e" providerId="LiveId" clId="{14811A8A-2BC3-4D77-9F45-F9AD8C5A20F1}" dt="2021-07-19T08:00:37.689" v="435" actId="164"/>
          <ac:grpSpMkLst>
            <pc:docMk/>
            <pc:sldMk cId="3360845783" sldId="698"/>
            <ac:grpSpMk id="24" creationId="{A43E96CA-63A0-4B89-BEEE-CDFD6D5D046A}"/>
          </ac:grpSpMkLst>
        </pc:grp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19" creationId="{64342083-BDCE-4271-9676-B31793FB2660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21" creationId="{2D0E3756-03C5-493F-AFE9-8258D0EF12D5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37" creationId="{97189580-AD91-4057-82B2-ADCF7E32253E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42" creationId="{74EE1187-F06C-4FF6-8F4A-679CE92148A5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1" creationId="{D5DED84B-BBC4-4271-B24B-C529307719C7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2" creationId="{492A8C9D-91FF-4F24-9663-2F0CD21D65A5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4" creationId="{CBE06253-743A-4F8D-AD14-5901A1A791AF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6" creationId="{0DAD9834-F471-4656-BDA1-C0BCCB6BE15E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0" creationId="{A9FEB77D-BACA-4DC3-981B-3D39B2FBC883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1" creationId="{A6D3D1DA-4DBE-43A3-8878-51056AF56DDE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3" creationId="{4EC8433F-DC64-4333-85CD-E1B0C60491FA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7" creationId="{37867D9D-40CB-4BD5-9924-2B6E6369D92C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9" creationId="{D7F0841F-5342-4EDA-937A-3A4778B1F6D2}"/>
          </ac:cxnSpMkLst>
        </pc:cxnChg>
      </pc:sldChg>
      <pc:sldChg chg="modSp new mod">
        <pc:chgData name="천 성원" userId="9b0015a315ea0d4e" providerId="LiveId" clId="{14811A8A-2BC3-4D77-9F45-F9AD8C5A20F1}" dt="2021-07-26T05:39:22.197" v="7074" actId="20577"/>
        <pc:sldMkLst>
          <pc:docMk/>
          <pc:sldMk cId="2611150939" sldId="699"/>
        </pc:sldMkLst>
        <pc:spChg chg="mod">
          <ac:chgData name="천 성원" userId="9b0015a315ea0d4e" providerId="LiveId" clId="{14811A8A-2BC3-4D77-9F45-F9AD8C5A20F1}" dt="2021-07-19T06:19:59.962" v="108" actId="20577"/>
          <ac:spMkLst>
            <pc:docMk/>
            <pc:sldMk cId="2611150939" sldId="699"/>
            <ac:spMk id="2" creationId="{B169AC1A-EBE9-41E7-BB63-F41D6BED3E8D}"/>
          </ac:spMkLst>
        </pc:spChg>
        <pc:spChg chg="mod">
          <ac:chgData name="천 성원" userId="9b0015a315ea0d4e" providerId="LiveId" clId="{14811A8A-2BC3-4D77-9F45-F9AD8C5A20F1}" dt="2021-07-26T05:39:22.197" v="7074" actId="20577"/>
          <ac:spMkLst>
            <pc:docMk/>
            <pc:sldMk cId="2611150939" sldId="699"/>
            <ac:spMk id="3" creationId="{1C437DD9-1990-4D48-BE7E-2B15B4969693}"/>
          </ac:spMkLst>
        </pc:spChg>
      </pc:sldChg>
      <pc:sldChg chg="add del">
        <pc:chgData name="천 성원" userId="9b0015a315ea0d4e" providerId="LiveId" clId="{14811A8A-2BC3-4D77-9F45-F9AD8C5A20F1}" dt="2021-07-19T06:19:05.594" v="47" actId="2696"/>
        <pc:sldMkLst>
          <pc:docMk/>
          <pc:sldMk cId="3272844815" sldId="699"/>
        </pc:sldMkLst>
      </pc:sldChg>
      <pc:sldChg chg="addSp delSp modSp new mod">
        <pc:chgData name="천 성원" userId="9b0015a315ea0d4e" providerId="LiveId" clId="{14811A8A-2BC3-4D77-9F45-F9AD8C5A20F1}" dt="2021-07-19T07:51:12.345" v="367" actId="1076"/>
        <pc:sldMkLst>
          <pc:docMk/>
          <pc:sldMk cId="2072905773" sldId="700"/>
        </pc:sldMkLst>
        <pc:spChg chg="mod">
          <ac:chgData name="천 성원" userId="9b0015a315ea0d4e" providerId="LiveId" clId="{14811A8A-2BC3-4D77-9F45-F9AD8C5A20F1}" dt="2021-07-19T07:49:18.990" v="334"/>
          <ac:spMkLst>
            <pc:docMk/>
            <pc:sldMk cId="2072905773" sldId="700"/>
            <ac:spMk id="2" creationId="{02CDB38F-BC9D-41C2-B55E-FB5917DC9453}"/>
          </ac:spMkLst>
        </pc:spChg>
        <pc:spChg chg="del">
          <ac:chgData name="천 성원" userId="9b0015a315ea0d4e" providerId="LiveId" clId="{14811A8A-2BC3-4D77-9F45-F9AD8C5A20F1}" dt="2021-07-19T07:49:28.624" v="335" actId="21"/>
          <ac:spMkLst>
            <pc:docMk/>
            <pc:sldMk cId="2072905773" sldId="700"/>
            <ac:spMk id="3" creationId="{6FA7F56F-9D6E-471C-8DD3-8407EA92FEDB}"/>
          </ac:spMkLst>
        </pc:spChg>
        <pc:picChg chg="add mod">
          <ac:chgData name="천 성원" userId="9b0015a315ea0d4e" providerId="LiveId" clId="{14811A8A-2BC3-4D77-9F45-F9AD8C5A20F1}" dt="2021-07-19T07:50:27.441" v="352" actId="1076"/>
          <ac:picMkLst>
            <pc:docMk/>
            <pc:sldMk cId="2072905773" sldId="700"/>
            <ac:picMk id="6" creationId="{491B7FB1-570D-4D23-84B6-AE99D4AA273B}"/>
          </ac:picMkLst>
        </pc:picChg>
        <pc:picChg chg="add mod modCrop">
          <ac:chgData name="천 성원" userId="9b0015a315ea0d4e" providerId="LiveId" clId="{14811A8A-2BC3-4D77-9F45-F9AD8C5A20F1}" dt="2021-07-19T07:50:29.567" v="353" actId="1076"/>
          <ac:picMkLst>
            <pc:docMk/>
            <pc:sldMk cId="2072905773" sldId="700"/>
            <ac:picMk id="8" creationId="{FB6BD4DD-B6CD-4F68-939C-9B3B4F6B909A}"/>
          </ac:picMkLst>
        </pc:picChg>
        <pc:picChg chg="add mod">
          <ac:chgData name="천 성원" userId="9b0015a315ea0d4e" providerId="LiveId" clId="{14811A8A-2BC3-4D77-9F45-F9AD8C5A20F1}" dt="2021-07-19T07:50:42.526" v="359" actId="14100"/>
          <ac:picMkLst>
            <pc:docMk/>
            <pc:sldMk cId="2072905773" sldId="700"/>
            <ac:picMk id="10" creationId="{A473A85D-5CEB-4B50-B5EB-0ED6AB6371E2}"/>
          </ac:picMkLst>
        </pc:picChg>
        <pc:picChg chg="add mod modCrop">
          <ac:chgData name="천 성원" userId="9b0015a315ea0d4e" providerId="LiveId" clId="{14811A8A-2BC3-4D77-9F45-F9AD8C5A20F1}" dt="2021-07-19T07:51:12.345" v="367" actId="1076"/>
          <ac:picMkLst>
            <pc:docMk/>
            <pc:sldMk cId="2072905773" sldId="700"/>
            <ac:picMk id="12" creationId="{98743B73-6998-47B9-8871-F0DF7A0281C9}"/>
          </ac:picMkLst>
        </pc:picChg>
      </pc:sldChg>
      <pc:sldChg chg="del">
        <pc:chgData name="천 성원" userId="9b0015a315ea0d4e" providerId="LiveId" clId="{14811A8A-2BC3-4D77-9F45-F9AD8C5A20F1}" dt="2021-07-19T06:19:16.134" v="49" actId="2696"/>
        <pc:sldMkLst>
          <pc:docMk/>
          <pc:sldMk cId="2166561402" sldId="700"/>
        </pc:sldMkLst>
      </pc:sldChg>
      <pc:sldChg chg="del">
        <pc:chgData name="천 성원" userId="9b0015a315ea0d4e" providerId="LiveId" clId="{14811A8A-2BC3-4D77-9F45-F9AD8C5A20F1}" dt="2021-07-19T06:19:16.134" v="49" actId="2696"/>
        <pc:sldMkLst>
          <pc:docMk/>
          <pc:sldMk cId="928338096" sldId="701"/>
        </pc:sldMkLst>
      </pc:sldChg>
      <pc:sldChg chg="addSp delSp modSp add mod">
        <pc:chgData name="천 성원" userId="9b0015a315ea0d4e" providerId="LiveId" clId="{14811A8A-2BC3-4D77-9F45-F9AD8C5A20F1}" dt="2021-07-19T07:52:56.971" v="399" actId="1076"/>
        <pc:sldMkLst>
          <pc:docMk/>
          <pc:sldMk cId="3103188403" sldId="701"/>
        </pc:sldMkLst>
        <pc:picChg chg="add mod">
          <ac:chgData name="천 성원" userId="9b0015a315ea0d4e" providerId="LiveId" clId="{14811A8A-2BC3-4D77-9F45-F9AD8C5A20F1}" dt="2021-07-19T07:51:45.840" v="377" actId="1076"/>
          <ac:picMkLst>
            <pc:docMk/>
            <pc:sldMk cId="3103188403" sldId="701"/>
            <ac:picMk id="5" creationId="{18838BF1-B477-4EDE-8F7E-84E02DF111DB}"/>
          </ac:picMkLst>
        </pc:picChg>
        <pc:picChg chg="del">
          <ac:chgData name="천 성원" userId="9b0015a315ea0d4e" providerId="LiveId" clId="{14811A8A-2BC3-4D77-9F45-F9AD8C5A20F1}" dt="2021-07-19T07:51:47.802" v="378" actId="21"/>
          <ac:picMkLst>
            <pc:docMk/>
            <pc:sldMk cId="3103188403" sldId="701"/>
            <ac:picMk id="6" creationId="{491B7FB1-570D-4D23-84B6-AE99D4AA273B}"/>
          </ac:picMkLst>
        </pc:picChg>
        <pc:picChg chg="del">
          <ac:chgData name="천 성원" userId="9b0015a315ea0d4e" providerId="LiveId" clId="{14811A8A-2BC3-4D77-9F45-F9AD8C5A20F1}" dt="2021-07-19T07:51:48.447" v="379" actId="21"/>
          <ac:picMkLst>
            <pc:docMk/>
            <pc:sldMk cId="3103188403" sldId="701"/>
            <ac:picMk id="8" creationId="{FB6BD4DD-B6CD-4F68-939C-9B3B4F6B909A}"/>
          </ac:picMkLst>
        </pc:picChg>
        <pc:picChg chg="add mod">
          <ac:chgData name="천 성원" userId="9b0015a315ea0d4e" providerId="LiveId" clId="{14811A8A-2BC3-4D77-9F45-F9AD8C5A20F1}" dt="2021-07-19T07:52:06.220" v="385" actId="1076"/>
          <ac:picMkLst>
            <pc:docMk/>
            <pc:sldMk cId="3103188403" sldId="701"/>
            <ac:picMk id="9" creationId="{AF686E81-7906-42A4-9942-66A9158989DB}"/>
          </ac:picMkLst>
        </pc:picChg>
        <pc:picChg chg="del">
          <ac:chgData name="천 성원" userId="9b0015a315ea0d4e" providerId="LiveId" clId="{14811A8A-2BC3-4D77-9F45-F9AD8C5A20F1}" dt="2021-07-19T07:51:40.136" v="373" actId="21"/>
          <ac:picMkLst>
            <pc:docMk/>
            <pc:sldMk cId="3103188403" sldId="701"/>
            <ac:picMk id="10" creationId="{A473A85D-5CEB-4B50-B5EB-0ED6AB6371E2}"/>
          </ac:picMkLst>
        </pc:picChg>
        <pc:picChg chg="del">
          <ac:chgData name="천 성원" userId="9b0015a315ea0d4e" providerId="LiveId" clId="{14811A8A-2BC3-4D77-9F45-F9AD8C5A20F1}" dt="2021-07-19T07:52:07.850" v="386" actId="21"/>
          <ac:picMkLst>
            <pc:docMk/>
            <pc:sldMk cId="3103188403" sldId="701"/>
            <ac:picMk id="12" creationId="{98743B73-6998-47B9-8871-F0DF7A0281C9}"/>
          </ac:picMkLst>
        </pc:picChg>
        <pc:picChg chg="add mod modCrop">
          <ac:chgData name="천 성원" userId="9b0015a315ea0d4e" providerId="LiveId" clId="{14811A8A-2BC3-4D77-9F45-F9AD8C5A20F1}" dt="2021-07-19T07:52:29.008" v="392" actId="14100"/>
          <ac:picMkLst>
            <pc:docMk/>
            <pc:sldMk cId="3103188403" sldId="701"/>
            <ac:picMk id="13" creationId="{AB152FBC-2966-4E9D-94C4-0045E9359EB6}"/>
          </ac:picMkLst>
        </pc:picChg>
        <pc:picChg chg="add mod modCrop">
          <ac:chgData name="천 성원" userId="9b0015a315ea0d4e" providerId="LiveId" clId="{14811A8A-2BC3-4D77-9F45-F9AD8C5A20F1}" dt="2021-07-19T07:52:56.971" v="399" actId="1076"/>
          <ac:picMkLst>
            <pc:docMk/>
            <pc:sldMk cId="3103188403" sldId="701"/>
            <ac:picMk id="15" creationId="{BBBCF3D7-273D-43C9-8C24-0186BA2C99E4}"/>
          </ac:picMkLst>
        </pc:picChg>
      </pc:sldChg>
      <pc:sldChg chg="del">
        <pc:chgData name="천 성원" userId="9b0015a315ea0d4e" providerId="LiveId" clId="{14811A8A-2BC3-4D77-9F45-F9AD8C5A20F1}" dt="2021-07-19T06:19:16.134" v="49" actId="2696"/>
        <pc:sldMkLst>
          <pc:docMk/>
          <pc:sldMk cId="359706484" sldId="702"/>
        </pc:sldMkLst>
      </pc:sldChg>
      <pc:sldChg chg="addSp delSp modSp add mod">
        <pc:chgData name="천 성원" userId="9b0015a315ea0d4e" providerId="LiveId" clId="{14811A8A-2BC3-4D77-9F45-F9AD8C5A20F1}" dt="2021-07-19T07:53:54.330" v="412" actId="1076"/>
        <pc:sldMkLst>
          <pc:docMk/>
          <pc:sldMk cId="3427184974" sldId="702"/>
        </pc:sldMkLst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5" creationId="{18838BF1-B477-4EDE-8F7E-84E02DF111DB}"/>
          </ac:picMkLst>
        </pc:picChg>
        <pc:picChg chg="add mod">
          <ac:chgData name="천 성원" userId="9b0015a315ea0d4e" providerId="LiveId" clId="{14811A8A-2BC3-4D77-9F45-F9AD8C5A20F1}" dt="2021-07-19T07:53:25.887" v="404" actId="1076"/>
          <ac:picMkLst>
            <pc:docMk/>
            <pc:sldMk cId="3427184974" sldId="702"/>
            <ac:picMk id="6" creationId="{4AF7FB35-9454-4F3B-BA84-3CBCEF8DF8A6}"/>
          </ac:picMkLst>
        </pc:picChg>
        <pc:picChg chg="add mod modCrop">
          <ac:chgData name="천 성원" userId="9b0015a315ea0d4e" providerId="LiveId" clId="{14811A8A-2BC3-4D77-9F45-F9AD8C5A20F1}" dt="2021-07-19T07:53:54.330" v="412" actId="1076"/>
          <ac:picMkLst>
            <pc:docMk/>
            <pc:sldMk cId="3427184974" sldId="702"/>
            <ac:picMk id="8" creationId="{AC0CC24B-82A8-4249-92C9-09E79BCEE65D}"/>
          </ac:picMkLst>
        </pc:picChg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9" creationId="{AF686E81-7906-42A4-9942-66A9158989DB}"/>
          </ac:picMkLst>
        </pc:picChg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13" creationId="{AB152FBC-2966-4E9D-94C4-0045E9359EB6}"/>
          </ac:picMkLst>
        </pc:picChg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15" creationId="{BBBCF3D7-273D-43C9-8C24-0186BA2C99E4}"/>
          </ac:picMkLst>
        </pc:picChg>
      </pc:sldChg>
      <pc:sldChg chg="addSp delSp modSp new mod">
        <pc:chgData name="천 성원" userId="9b0015a315ea0d4e" providerId="LiveId" clId="{14811A8A-2BC3-4D77-9F45-F9AD8C5A20F1}" dt="2021-07-22T04:56:47.654" v="2691" actId="1076"/>
        <pc:sldMkLst>
          <pc:docMk/>
          <pc:sldMk cId="2176756389" sldId="703"/>
        </pc:sldMkLst>
        <pc:spChg chg="mod">
          <ac:chgData name="천 성원" userId="9b0015a315ea0d4e" providerId="LiveId" clId="{14811A8A-2BC3-4D77-9F45-F9AD8C5A20F1}" dt="2021-07-19T07:57:39.453" v="423"/>
          <ac:spMkLst>
            <pc:docMk/>
            <pc:sldMk cId="2176756389" sldId="703"/>
            <ac:spMk id="2" creationId="{CC699554-45B4-417C-8F72-91D27EE1CD97}"/>
          </ac:spMkLst>
        </pc:spChg>
        <pc:spChg chg="add del mod">
          <ac:chgData name="천 성원" userId="9b0015a315ea0d4e" providerId="LiveId" clId="{14811A8A-2BC3-4D77-9F45-F9AD8C5A20F1}" dt="2021-07-19T08:01:20.297" v="441" actId="14100"/>
          <ac:spMkLst>
            <pc:docMk/>
            <pc:sldMk cId="2176756389" sldId="703"/>
            <ac:spMk id="3" creationId="{AE3033BB-B6FD-4666-B418-2F48E87BB0C1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9" creationId="{EE4B3721-408B-445A-A06C-8505938C3CAF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0" creationId="{131C4F69-7B9F-4356-B954-566F0FB8322D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1" creationId="{821CE010-4F23-469C-AE7E-66BF8929ECD0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4" creationId="{E309BFAB-1DCF-48F2-87C1-78FC4A444F30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5" creationId="{CBB58EBF-DEE9-42B3-8EF1-7604950DF701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6" creationId="{57FC28D6-4CD1-4A90-8DA1-0F1A74D1BD56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7" creationId="{92DB1498-7358-48EB-B654-4156EFF2483C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8" creationId="{A8F76BEA-7ED8-4FF8-82F4-6528841E741F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9" creationId="{08B1F19A-EE9F-418F-9E47-0E76DF2632F9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0" creationId="{796E75B7-24A7-474D-B8FA-61293D5DB534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1" creationId="{02C8DB8A-5401-4506-A6BF-8C19F3F40B25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2" creationId="{3A10BC65-BE95-43BA-81A6-A372B45501FB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3" creationId="{C75FD354-7502-4685-95E2-AFF2C3D39A7E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6" creationId="{1F23ACB3-7D26-4E78-902C-A20623085AA9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7" creationId="{9D2638D2-C529-42ED-8514-DE62290C6C3B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8" creationId="{3C7B2E52-8320-4BF7-85DD-EA97D897524A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9" creationId="{802BA8C4-AD22-4FD9-ACBB-A7DEE60D7CA8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0" creationId="{F805EA15-A608-4661-8DFF-AF7AC42358F5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2" creationId="{B2A337D7-A33E-407C-A042-8EF726E368B2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3" creationId="{D048E7F0-EB50-4B41-B84F-BE1C3E7930CF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5" creationId="{7FF9F5FC-7F12-456F-8070-01AF517E3C1F}"/>
          </ac:spMkLst>
        </pc:spChg>
        <pc:spChg chg="add mod">
          <ac:chgData name="천 성원" userId="9b0015a315ea0d4e" providerId="LiveId" clId="{14811A8A-2BC3-4D77-9F45-F9AD8C5A20F1}" dt="2021-07-22T04:56:16.777" v="2689" actId="571"/>
          <ac:spMkLst>
            <pc:docMk/>
            <pc:sldMk cId="2176756389" sldId="703"/>
            <ac:spMk id="47" creationId="{E0428478-5609-4B8F-A2DF-DBB71D9AD934}"/>
          </ac:spMkLst>
        </pc:spChg>
        <pc:grpChg chg="add mod">
          <ac:chgData name="천 성원" userId="9b0015a315ea0d4e" providerId="LiveId" clId="{14811A8A-2BC3-4D77-9F45-F9AD8C5A20F1}" dt="2021-07-22T04:56:47.654" v="2691" actId="1076"/>
          <ac:grpSpMkLst>
            <pc:docMk/>
            <pc:sldMk cId="2176756389" sldId="703"/>
            <ac:grpSpMk id="5" creationId="{029F5FCD-DF3D-4783-91BE-3A7389A48A80}"/>
          </ac:grpSpMkLst>
        </pc:grpChg>
        <pc:grpChg chg="mod">
          <ac:chgData name="천 성원" userId="9b0015a315ea0d4e" providerId="LiveId" clId="{14811A8A-2BC3-4D77-9F45-F9AD8C5A20F1}" dt="2021-07-19T08:00:41.843" v="436"/>
          <ac:grpSpMkLst>
            <pc:docMk/>
            <pc:sldMk cId="2176756389" sldId="703"/>
            <ac:grpSpMk id="6" creationId="{61B60396-2DC5-432E-BF2A-B98B58AB4362}"/>
          </ac:grpSpMkLst>
        </pc:grpChg>
        <pc:grpChg chg="mod">
          <ac:chgData name="천 성원" userId="9b0015a315ea0d4e" providerId="LiveId" clId="{14811A8A-2BC3-4D77-9F45-F9AD8C5A20F1}" dt="2021-07-19T08:00:41.843" v="436"/>
          <ac:grpSpMkLst>
            <pc:docMk/>
            <pc:sldMk cId="2176756389" sldId="703"/>
            <ac:grpSpMk id="13" creationId="{D794DDE4-B0C4-42BB-AA8B-11CDF286D1DA}"/>
          </ac:grpSpMkLst>
        </pc:grp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7" creationId="{E3A945B8-2CD2-467F-9033-60CDFE455F40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8" creationId="{763FD6E8-2236-422F-A690-871CFB5140C7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2" creationId="{9DA9ED72-8620-44D4-BC59-570AC7FA19D4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6" creationId="{5E8E6D54-4A5D-4B9C-981F-898B42B5221B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7" creationId="{C0DA4052-3F20-4FA5-8AC2-8096746F20CA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8" creationId="{15140670-DBC5-4629-B0CB-F3F6C8728309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9" creationId="{2785B7E5-DB8E-4260-8B1A-D4092B281CA7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0" creationId="{47B68738-3BD2-4267-9FC7-CBD9E4AF66AE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1" creationId="{76BDC5AB-435D-4B5B-A571-A3850AC98FB9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2" creationId="{508D6400-DACC-4D90-958B-3F250E2DA57C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3" creationId="{EB22EC55-54EC-4A55-B6F3-D131EB1D76E2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4" creationId="{948DF50B-34FF-4F6B-8463-83EF329BC875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5" creationId="{E0852C78-10D7-4404-A4D2-429F5B818E7E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34" creationId="{624EA162-9DD7-4153-ADEC-24459B337354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35" creationId="{3AB2D5B1-927D-4F72-92E7-8C8FB68A406C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41" creationId="{AEC05D51-A0C2-4148-89C5-F1C9268A1A8E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44" creationId="{DF6F190F-F120-424A-A4E9-2127F04202AD}"/>
          </ac:cxnSpMkLst>
        </pc:cxnChg>
        <pc:cxnChg chg="add mod">
          <ac:chgData name="천 성원" userId="9b0015a315ea0d4e" providerId="LiveId" clId="{14811A8A-2BC3-4D77-9F45-F9AD8C5A20F1}" dt="2021-07-19T08:03:58.833" v="447"/>
          <ac:cxnSpMkLst>
            <pc:docMk/>
            <pc:sldMk cId="2176756389" sldId="703"/>
            <ac:cxnSpMk id="46" creationId="{07FCE8A0-0264-4261-B72F-9C59D55B6629}"/>
          </ac:cxnSpMkLst>
        </pc:cxnChg>
      </pc:sldChg>
      <pc:sldChg chg="addSp delSp modSp add mod">
        <pc:chgData name="천 성원" userId="9b0015a315ea0d4e" providerId="LiveId" clId="{14811A8A-2BC3-4D77-9F45-F9AD8C5A20F1}" dt="2021-07-28T06:31:52.249" v="7312" actId="1076"/>
        <pc:sldMkLst>
          <pc:docMk/>
          <pc:sldMk cId="3474822104" sldId="704"/>
        </pc:sldMkLst>
        <pc:spChg chg="add mod">
          <ac:chgData name="천 성원" userId="9b0015a315ea0d4e" providerId="LiveId" clId="{14811A8A-2BC3-4D77-9F45-F9AD8C5A20F1}" dt="2021-07-28T06:30:57.411" v="7180" actId="14100"/>
          <ac:spMkLst>
            <pc:docMk/>
            <pc:sldMk cId="3474822104" sldId="704"/>
            <ac:spMk id="16" creationId="{BE371E18-DAB3-469A-8B6E-3258C031F223}"/>
          </ac:spMkLst>
        </pc:spChg>
        <pc:spChg chg="add mod">
          <ac:chgData name="천 성원" userId="9b0015a315ea0d4e" providerId="LiveId" clId="{14811A8A-2BC3-4D77-9F45-F9AD8C5A20F1}" dt="2021-07-28T06:31:52.249" v="7312" actId="1076"/>
          <ac:spMkLst>
            <pc:docMk/>
            <pc:sldMk cId="3474822104" sldId="704"/>
            <ac:spMk id="17" creationId="{AB7BA706-0AA2-4327-A730-84AFD693D616}"/>
          </ac:spMkLst>
        </pc:spChg>
        <pc:spChg chg="add mod">
          <ac:chgData name="천 성원" userId="9b0015a315ea0d4e" providerId="LiveId" clId="{14811A8A-2BC3-4D77-9F45-F9AD8C5A20F1}" dt="2021-07-19T08:07:34.461" v="497" actId="1076"/>
          <ac:spMkLst>
            <pc:docMk/>
            <pc:sldMk cId="3474822104" sldId="704"/>
            <ac:spMk id="49" creationId="{C8C14624-52AC-4B7C-8E37-D5358EFD49D4}"/>
          </ac:spMkLst>
        </pc:spChg>
        <pc:spChg chg="add mod">
          <ac:chgData name="천 성원" userId="9b0015a315ea0d4e" providerId="LiveId" clId="{14811A8A-2BC3-4D77-9F45-F9AD8C5A20F1}" dt="2021-07-19T08:11:25.117" v="593" actId="1076"/>
          <ac:spMkLst>
            <pc:docMk/>
            <pc:sldMk cId="3474822104" sldId="704"/>
            <ac:spMk id="50" creationId="{1EDE8767-7FDB-4675-9390-2F94CAFADF97}"/>
          </ac:spMkLst>
        </pc:spChg>
        <pc:spChg chg="add mod">
          <ac:chgData name="천 성원" userId="9b0015a315ea0d4e" providerId="LiveId" clId="{14811A8A-2BC3-4D77-9F45-F9AD8C5A20F1}" dt="2021-07-19T08:14:27.767" v="619" actId="14100"/>
          <ac:spMkLst>
            <pc:docMk/>
            <pc:sldMk cId="3474822104" sldId="704"/>
            <ac:spMk id="51" creationId="{063914FD-3957-4040-9AE1-49BC69D46F39}"/>
          </ac:spMkLst>
        </pc:spChg>
        <pc:spChg chg="add mod">
          <ac:chgData name="천 성원" userId="9b0015a315ea0d4e" providerId="LiveId" clId="{14811A8A-2BC3-4D77-9F45-F9AD8C5A20F1}" dt="2021-07-19T08:07:52.017" v="505" actId="1076"/>
          <ac:spMkLst>
            <pc:docMk/>
            <pc:sldMk cId="3474822104" sldId="704"/>
            <ac:spMk id="52" creationId="{9991F9EB-F388-46F4-A3F4-0EB46BB2E740}"/>
          </ac:spMkLst>
        </pc:spChg>
        <pc:spChg chg="add mod">
          <ac:chgData name="천 성원" userId="9b0015a315ea0d4e" providerId="LiveId" clId="{14811A8A-2BC3-4D77-9F45-F9AD8C5A20F1}" dt="2021-07-19T08:10:31.941" v="526" actId="1076"/>
          <ac:spMkLst>
            <pc:docMk/>
            <pc:sldMk cId="3474822104" sldId="704"/>
            <ac:spMk id="53" creationId="{93FF869E-F466-4857-B5C4-53B693D73742}"/>
          </ac:spMkLst>
        </pc:spChg>
        <pc:cxnChg chg="del">
          <ac:chgData name="천 성원" userId="9b0015a315ea0d4e" providerId="LiveId" clId="{14811A8A-2BC3-4D77-9F45-F9AD8C5A20F1}" dt="2021-07-19T08:04:48.628" v="453" actId="21"/>
          <ac:cxnSpMkLst>
            <pc:docMk/>
            <pc:sldMk cId="3474822104" sldId="704"/>
            <ac:cxnSpMk id="16" creationId="{5E8E6D54-4A5D-4B9C-981F-898B42B5221B}"/>
          </ac:cxnSpMkLst>
        </pc:cxnChg>
        <pc:cxnChg chg="del">
          <ac:chgData name="천 성원" userId="9b0015a315ea0d4e" providerId="LiveId" clId="{14811A8A-2BC3-4D77-9F45-F9AD8C5A20F1}" dt="2021-07-19T08:04:52.974" v="454" actId="21"/>
          <ac:cxnSpMkLst>
            <pc:docMk/>
            <pc:sldMk cId="3474822104" sldId="704"/>
            <ac:cxnSpMk id="17" creationId="{C0DA4052-3F20-4FA5-8AC2-8096746F20CA}"/>
          </ac:cxnSpMkLst>
        </pc:cxnChg>
        <pc:cxnChg chg="mod">
          <ac:chgData name="천 성원" userId="9b0015a315ea0d4e" providerId="LiveId" clId="{14811A8A-2BC3-4D77-9F45-F9AD8C5A20F1}" dt="2021-07-19T08:03:24.627" v="446" actId="14100"/>
          <ac:cxnSpMkLst>
            <pc:docMk/>
            <pc:sldMk cId="3474822104" sldId="704"/>
            <ac:cxnSpMk id="21" creationId="{76BDC5AB-435D-4B5B-A571-A3850AC98FB9}"/>
          </ac:cxnSpMkLst>
        </pc:cxnChg>
        <pc:cxnChg chg="add mod">
          <ac:chgData name="천 성원" userId="9b0015a315ea0d4e" providerId="LiveId" clId="{14811A8A-2BC3-4D77-9F45-F9AD8C5A20F1}" dt="2021-07-19T08:03:14.805" v="445" actId="14100"/>
          <ac:cxnSpMkLst>
            <pc:docMk/>
            <pc:sldMk cId="3474822104" sldId="704"/>
            <ac:cxnSpMk id="46" creationId="{C599DD2D-A4D8-4CE6-A354-FB336F4620A0}"/>
          </ac:cxnSpMkLst>
        </pc:cxnChg>
      </pc:sldChg>
      <pc:sldChg chg="add">
        <pc:chgData name="천 성원" userId="9b0015a315ea0d4e" providerId="LiveId" clId="{14811A8A-2BC3-4D77-9F45-F9AD8C5A20F1}" dt="2021-07-19T08:13:44.692" v="611"/>
        <pc:sldMkLst>
          <pc:docMk/>
          <pc:sldMk cId="4139876278" sldId="705"/>
        </pc:sldMkLst>
      </pc:sldChg>
      <pc:sldChg chg="addSp delSp modSp new mod">
        <pc:chgData name="천 성원" userId="9b0015a315ea0d4e" providerId="LiveId" clId="{14811A8A-2BC3-4D77-9F45-F9AD8C5A20F1}" dt="2021-07-28T06:35:49.677" v="7519" actId="1076"/>
        <pc:sldMkLst>
          <pc:docMk/>
          <pc:sldMk cId="173425087" sldId="706"/>
        </pc:sldMkLst>
        <pc:spChg chg="mod">
          <ac:chgData name="천 성원" userId="9b0015a315ea0d4e" providerId="LiveId" clId="{14811A8A-2BC3-4D77-9F45-F9AD8C5A20F1}" dt="2021-07-19T08:14:01.775" v="616"/>
          <ac:spMkLst>
            <pc:docMk/>
            <pc:sldMk cId="173425087" sldId="706"/>
            <ac:spMk id="2" creationId="{CE37C4AE-9D32-4922-8B35-4E755EC8374C}"/>
          </ac:spMkLst>
        </pc:spChg>
        <pc:spChg chg="del">
          <ac:chgData name="천 성원" userId="9b0015a315ea0d4e" providerId="LiveId" clId="{14811A8A-2BC3-4D77-9F45-F9AD8C5A20F1}" dt="2021-07-19T08:15:16.907" v="620" actId="21"/>
          <ac:spMkLst>
            <pc:docMk/>
            <pc:sldMk cId="173425087" sldId="706"/>
            <ac:spMk id="3" creationId="{D0FA1485-FD7B-4FB5-BCD9-0E486F053786}"/>
          </ac:spMkLst>
        </pc:spChg>
        <pc:picChg chg="add del mod">
          <ac:chgData name="천 성원" userId="9b0015a315ea0d4e" providerId="LiveId" clId="{14811A8A-2BC3-4D77-9F45-F9AD8C5A20F1}" dt="2021-07-19T08:16:11.214" v="629" actId="21"/>
          <ac:picMkLst>
            <pc:docMk/>
            <pc:sldMk cId="173425087" sldId="706"/>
            <ac:picMk id="6" creationId="{4A2DE03B-F6B7-4E8E-8B04-D78270361CDB}"/>
          </ac:picMkLst>
        </pc:picChg>
        <pc:picChg chg="add del mod">
          <ac:chgData name="천 성원" userId="9b0015a315ea0d4e" providerId="LiveId" clId="{14811A8A-2BC3-4D77-9F45-F9AD8C5A20F1}" dt="2021-07-19T08:17:30.825" v="636" actId="21"/>
          <ac:picMkLst>
            <pc:docMk/>
            <pc:sldMk cId="173425087" sldId="706"/>
            <ac:picMk id="8" creationId="{9DD414FC-0E07-46A4-845D-1C724A058588}"/>
          </ac:picMkLst>
        </pc:picChg>
        <pc:picChg chg="add del mod">
          <ac:chgData name="천 성원" userId="9b0015a315ea0d4e" providerId="LiveId" clId="{14811A8A-2BC3-4D77-9F45-F9AD8C5A20F1}" dt="2021-07-19T08:19:55.158" v="647" actId="21"/>
          <ac:picMkLst>
            <pc:docMk/>
            <pc:sldMk cId="173425087" sldId="706"/>
            <ac:picMk id="10" creationId="{8B4D5987-C5E2-4660-AF2C-674B8675C268}"/>
          </ac:picMkLst>
        </pc:picChg>
        <pc:picChg chg="add del mod">
          <ac:chgData name="천 성원" userId="9b0015a315ea0d4e" providerId="LiveId" clId="{14811A8A-2BC3-4D77-9F45-F9AD8C5A20F1}" dt="2021-07-19T08:25:40.267" v="667" actId="21"/>
          <ac:picMkLst>
            <pc:docMk/>
            <pc:sldMk cId="173425087" sldId="706"/>
            <ac:picMk id="12" creationId="{F1847386-C699-4654-8741-608C6104DD0F}"/>
          </ac:picMkLst>
        </pc:picChg>
        <pc:picChg chg="add mod">
          <ac:chgData name="천 성원" userId="9b0015a315ea0d4e" providerId="LiveId" clId="{14811A8A-2BC3-4D77-9F45-F9AD8C5A20F1}" dt="2021-07-28T06:35:49.677" v="7519" actId="1076"/>
          <ac:picMkLst>
            <pc:docMk/>
            <pc:sldMk cId="173425087" sldId="706"/>
            <ac:picMk id="14" creationId="{EB55EFB8-0C8D-4572-8082-DC53F09A831D}"/>
          </ac:picMkLst>
        </pc:picChg>
      </pc:sldChg>
      <pc:sldChg chg="addSp delSp modSp add mod">
        <pc:chgData name="천 성원" userId="9b0015a315ea0d4e" providerId="LiveId" clId="{14811A8A-2BC3-4D77-9F45-F9AD8C5A20F1}" dt="2021-07-19T08:26:11.697" v="679" actId="14100"/>
        <pc:sldMkLst>
          <pc:docMk/>
          <pc:sldMk cId="1221998624" sldId="707"/>
        </pc:sldMkLst>
        <pc:picChg chg="add del mod">
          <ac:chgData name="천 성원" userId="9b0015a315ea0d4e" providerId="LiveId" clId="{14811A8A-2BC3-4D77-9F45-F9AD8C5A20F1}" dt="2021-07-19T08:21:32.807" v="666" actId="21"/>
          <ac:picMkLst>
            <pc:docMk/>
            <pc:sldMk cId="1221998624" sldId="707"/>
            <ac:picMk id="5" creationId="{E0A79058-8ACE-4069-B301-20959B606A4B}"/>
          </ac:picMkLst>
        </pc:picChg>
        <pc:picChg chg="add mod">
          <ac:chgData name="천 성원" userId="9b0015a315ea0d4e" providerId="LiveId" clId="{14811A8A-2BC3-4D77-9F45-F9AD8C5A20F1}" dt="2021-07-19T08:26:11.697" v="679" actId="14100"/>
          <ac:picMkLst>
            <pc:docMk/>
            <pc:sldMk cId="1221998624" sldId="707"/>
            <ac:picMk id="7" creationId="{9F2DE1D6-4EB7-44A7-AED2-B3465B38D486}"/>
          </ac:picMkLst>
        </pc:picChg>
        <pc:picChg chg="del">
          <ac:chgData name="천 성원" userId="9b0015a315ea0d4e" providerId="LiveId" clId="{14811A8A-2BC3-4D77-9F45-F9AD8C5A20F1}" dt="2021-07-19T08:21:21.828" v="660" actId="21"/>
          <ac:picMkLst>
            <pc:docMk/>
            <pc:sldMk cId="1221998624" sldId="707"/>
            <ac:picMk id="12" creationId="{F1847386-C699-4654-8741-608C6104DD0F}"/>
          </ac:picMkLst>
        </pc:picChg>
      </pc:sldChg>
      <pc:sldChg chg="addSp delSp modSp new mod">
        <pc:chgData name="천 성원" userId="9b0015a315ea0d4e" providerId="LiveId" clId="{14811A8A-2BC3-4D77-9F45-F9AD8C5A20F1}" dt="2021-07-21T06:19:05.611" v="1644" actId="20577"/>
        <pc:sldMkLst>
          <pc:docMk/>
          <pc:sldMk cId="3460638628" sldId="708"/>
        </pc:sldMkLst>
        <pc:spChg chg="mod">
          <ac:chgData name="천 성원" userId="9b0015a315ea0d4e" providerId="LiveId" clId="{14811A8A-2BC3-4D77-9F45-F9AD8C5A20F1}" dt="2021-07-21T06:19:05.611" v="1644" actId="20577"/>
          <ac:spMkLst>
            <pc:docMk/>
            <pc:sldMk cId="3460638628" sldId="708"/>
            <ac:spMk id="2" creationId="{6F26FFF3-9243-4301-90A8-E07C0E9C614C}"/>
          </ac:spMkLst>
        </pc:spChg>
        <pc:spChg chg="del">
          <ac:chgData name="천 성원" userId="9b0015a315ea0d4e" providerId="LiveId" clId="{14811A8A-2BC3-4D77-9F45-F9AD8C5A20F1}" dt="2021-07-19T08:29:15.685" v="685" actId="21"/>
          <ac:spMkLst>
            <pc:docMk/>
            <pc:sldMk cId="3460638628" sldId="708"/>
            <ac:spMk id="3" creationId="{AC0E4D45-A51E-42AD-A5A0-D8D8D730039E}"/>
          </ac:spMkLst>
        </pc:spChg>
        <pc:spChg chg="add mod">
          <ac:chgData name="천 성원" userId="9b0015a315ea0d4e" providerId="LiveId" clId="{14811A8A-2BC3-4D77-9F45-F9AD8C5A20F1}" dt="2021-07-19T08:30:23.914" v="725" actId="1076"/>
          <ac:spMkLst>
            <pc:docMk/>
            <pc:sldMk cId="3460638628" sldId="708"/>
            <ac:spMk id="6" creationId="{4D763714-E035-46A3-875F-B60974AC9930}"/>
          </ac:spMkLst>
        </pc:spChg>
        <pc:picChg chg="add mod">
          <ac:chgData name="천 성원" userId="9b0015a315ea0d4e" providerId="LiveId" clId="{14811A8A-2BC3-4D77-9F45-F9AD8C5A20F1}" dt="2021-07-20T03:05:50.678" v="728" actId="14100"/>
          <ac:picMkLst>
            <pc:docMk/>
            <pc:sldMk cId="3460638628" sldId="708"/>
            <ac:picMk id="5" creationId="{887938B8-7343-4D1D-87E8-F373933908AB}"/>
          </ac:picMkLst>
        </pc:picChg>
      </pc:sldChg>
      <pc:sldChg chg="addSp delSp modSp new mod">
        <pc:chgData name="천 성원" userId="9b0015a315ea0d4e" providerId="LiveId" clId="{14811A8A-2BC3-4D77-9F45-F9AD8C5A20F1}" dt="2021-07-21T06:18:46.426" v="1621"/>
        <pc:sldMkLst>
          <pc:docMk/>
          <pc:sldMk cId="2095669293" sldId="709"/>
        </pc:sldMkLst>
        <pc:spChg chg="mod">
          <ac:chgData name="천 성원" userId="9b0015a315ea0d4e" providerId="LiveId" clId="{14811A8A-2BC3-4D77-9F45-F9AD8C5A20F1}" dt="2021-07-21T06:18:46.426" v="1621"/>
          <ac:spMkLst>
            <pc:docMk/>
            <pc:sldMk cId="2095669293" sldId="709"/>
            <ac:spMk id="2" creationId="{E3331BEF-E96A-4E7D-B1A8-15130830156B}"/>
          </ac:spMkLst>
        </pc:spChg>
        <pc:spChg chg="del">
          <ac:chgData name="천 성원" userId="9b0015a315ea0d4e" providerId="LiveId" clId="{14811A8A-2BC3-4D77-9F45-F9AD8C5A20F1}" dt="2021-07-19T08:30:45.627" v="727" actId="21"/>
          <ac:spMkLst>
            <pc:docMk/>
            <pc:sldMk cId="2095669293" sldId="709"/>
            <ac:spMk id="3" creationId="{6C6F137B-EA19-40D1-A629-D3798E2CFE24}"/>
          </ac:spMkLst>
        </pc:spChg>
        <pc:picChg chg="add mod modCrop">
          <ac:chgData name="천 성원" userId="9b0015a315ea0d4e" providerId="LiveId" clId="{14811A8A-2BC3-4D77-9F45-F9AD8C5A20F1}" dt="2021-07-20T03:19:38.209" v="757" actId="1076"/>
          <ac:picMkLst>
            <pc:docMk/>
            <pc:sldMk cId="2095669293" sldId="709"/>
            <ac:picMk id="5" creationId="{297B8133-4321-47CD-8273-916359D21C0B}"/>
          </ac:picMkLst>
        </pc:picChg>
        <pc:picChg chg="add mod modCrop">
          <ac:chgData name="천 성원" userId="9b0015a315ea0d4e" providerId="LiveId" clId="{14811A8A-2BC3-4D77-9F45-F9AD8C5A20F1}" dt="2021-07-20T03:19:34.792" v="756" actId="14100"/>
          <ac:picMkLst>
            <pc:docMk/>
            <pc:sldMk cId="2095669293" sldId="709"/>
            <ac:picMk id="6" creationId="{AE78DD4B-28D6-464C-A661-E2505B02988B}"/>
          </ac:picMkLst>
        </pc:picChg>
      </pc:sldChg>
      <pc:sldChg chg="addSp modSp add mod addCm delCm">
        <pc:chgData name="천 성원" userId="9b0015a315ea0d4e" providerId="LiveId" clId="{14811A8A-2BC3-4D77-9F45-F9AD8C5A20F1}" dt="2021-07-20T03:43:46.370" v="779" actId="14100"/>
        <pc:sldMkLst>
          <pc:docMk/>
          <pc:sldMk cId="3134176430" sldId="710"/>
        </pc:sldMkLst>
        <pc:cxnChg chg="add mod">
          <ac:chgData name="천 성원" userId="9b0015a315ea0d4e" providerId="LiveId" clId="{14811A8A-2BC3-4D77-9F45-F9AD8C5A20F1}" dt="2021-07-20T03:24:39.485" v="763" actId="1076"/>
          <ac:cxnSpMkLst>
            <pc:docMk/>
            <pc:sldMk cId="3134176430" sldId="710"/>
            <ac:cxnSpMk id="7" creationId="{82CDD854-D1D7-4EBC-A6A5-4087253322E8}"/>
          </ac:cxnSpMkLst>
        </pc:cxnChg>
        <pc:cxnChg chg="add mod">
          <ac:chgData name="천 성원" userId="9b0015a315ea0d4e" providerId="LiveId" clId="{14811A8A-2BC3-4D77-9F45-F9AD8C5A20F1}" dt="2021-07-20T03:24:51.525" v="766" actId="14100"/>
          <ac:cxnSpMkLst>
            <pc:docMk/>
            <pc:sldMk cId="3134176430" sldId="710"/>
            <ac:cxnSpMk id="8" creationId="{02FD24B9-4E3C-4EE4-8C5B-5A7D884369F7}"/>
          </ac:cxnSpMkLst>
        </pc:cxnChg>
        <pc:cxnChg chg="add mod">
          <ac:chgData name="천 성원" userId="9b0015a315ea0d4e" providerId="LiveId" clId="{14811A8A-2BC3-4D77-9F45-F9AD8C5A20F1}" dt="2021-07-20T03:24:56.375" v="768" actId="1076"/>
          <ac:cxnSpMkLst>
            <pc:docMk/>
            <pc:sldMk cId="3134176430" sldId="710"/>
            <ac:cxnSpMk id="11" creationId="{A0676883-42EA-4EB4-BEB2-7F3962DE371A}"/>
          </ac:cxnSpMkLst>
        </pc:cxnChg>
        <pc:cxnChg chg="add mod">
          <ac:chgData name="천 성원" userId="9b0015a315ea0d4e" providerId="LiveId" clId="{14811A8A-2BC3-4D77-9F45-F9AD8C5A20F1}" dt="2021-07-20T03:25:55.613" v="772" actId="14100"/>
          <ac:cxnSpMkLst>
            <pc:docMk/>
            <pc:sldMk cId="3134176430" sldId="710"/>
            <ac:cxnSpMk id="12" creationId="{60C91D8F-4E1D-40D9-9647-659AE3B5999F}"/>
          </ac:cxnSpMkLst>
        </pc:cxnChg>
        <pc:cxnChg chg="add mod">
          <ac:chgData name="천 성원" userId="9b0015a315ea0d4e" providerId="LiveId" clId="{14811A8A-2BC3-4D77-9F45-F9AD8C5A20F1}" dt="2021-07-20T03:41:11.445" v="776" actId="14100"/>
          <ac:cxnSpMkLst>
            <pc:docMk/>
            <pc:sldMk cId="3134176430" sldId="710"/>
            <ac:cxnSpMk id="15" creationId="{89572AB3-004A-4E42-98CB-AC574C34B6FC}"/>
          </ac:cxnSpMkLst>
        </pc:cxnChg>
        <pc:cxnChg chg="add mod">
          <ac:chgData name="천 성원" userId="9b0015a315ea0d4e" providerId="LiveId" clId="{14811A8A-2BC3-4D77-9F45-F9AD8C5A20F1}" dt="2021-07-20T03:43:46.370" v="779" actId="14100"/>
          <ac:cxnSpMkLst>
            <pc:docMk/>
            <pc:sldMk cId="3134176430" sldId="710"/>
            <ac:cxnSpMk id="17" creationId="{80DB239D-AC29-43AF-B370-B730B2ED6F2E}"/>
          </ac:cxnSpMkLst>
        </pc:cxnChg>
      </pc:sldChg>
      <pc:sldChg chg="addSp delSp modSp new mod">
        <pc:chgData name="천 성원" userId="9b0015a315ea0d4e" providerId="LiveId" clId="{14811A8A-2BC3-4D77-9F45-F9AD8C5A20F1}" dt="2021-07-21T07:49:40.054" v="1847" actId="20577"/>
        <pc:sldMkLst>
          <pc:docMk/>
          <pc:sldMk cId="4256453788" sldId="711"/>
        </pc:sldMkLst>
        <pc:spChg chg="del">
          <ac:chgData name="천 성원" userId="9b0015a315ea0d4e" providerId="LiveId" clId="{14811A8A-2BC3-4D77-9F45-F9AD8C5A20F1}" dt="2021-07-20T05:29:49.767" v="780"/>
          <ac:spMkLst>
            <pc:docMk/>
            <pc:sldMk cId="4256453788" sldId="711"/>
            <ac:spMk id="3" creationId="{52D8C170-8B8F-42CB-8885-51DF3ADCE56C}"/>
          </ac:spMkLst>
        </pc:spChg>
        <pc:spChg chg="add mod">
          <ac:chgData name="천 성원" userId="9b0015a315ea0d4e" providerId="LiveId" clId="{14811A8A-2BC3-4D77-9F45-F9AD8C5A20F1}" dt="2021-07-21T07:49:40.054" v="1847" actId="20577"/>
          <ac:spMkLst>
            <pc:docMk/>
            <pc:sldMk cId="4256453788" sldId="711"/>
            <ac:spMk id="8" creationId="{3524229D-E28C-433E-AC63-C2D5629867DA}"/>
          </ac:spMkLst>
        </pc:spChg>
        <pc:picChg chg="add mod modCrop">
          <ac:chgData name="천 성원" userId="9b0015a315ea0d4e" providerId="LiveId" clId="{14811A8A-2BC3-4D77-9F45-F9AD8C5A20F1}" dt="2021-07-20T05:51:52.603" v="795" actId="1076"/>
          <ac:picMkLst>
            <pc:docMk/>
            <pc:sldMk cId="4256453788" sldId="711"/>
            <ac:picMk id="6" creationId="{1D643C7F-508D-4323-84EF-5ECD187D6C07}"/>
          </ac:picMkLst>
        </pc:picChg>
        <pc:picChg chg="add mod modCrop">
          <ac:chgData name="천 성원" userId="9b0015a315ea0d4e" providerId="LiveId" clId="{14811A8A-2BC3-4D77-9F45-F9AD8C5A20F1}" dt="2021-07-20T05:51:48.599" v="794" actId="1076"/>
          <ac:picMkLst>
            <pc:docMk/>
            <pc:sldMk cId="4256453788" sldId="711"/>
            <ac:picMk id="7" creationId="{15933254-97C1-4A48-987F-0AE80DE5EAB3}"/>
          </ac:picMkLst>
        </pc:picChg>
      </pc:sldChg>
      <pc:sldChg chg="addSp delSp modSp new mod">
        <pc:chgData name="천 성원" userId="9b0015a315ea0d4e" providerId="LiveId" clId="{14811A8A-2BC3-4D77-9F45-F9AD8C5A20F1}" dt="2021-07-22T05:12:12.498" v="3462" actId="1076"/>
        <pc:sldMkLst>
          <pc:docMk/>
          <pc:sldMk cId="4178105634" sldId="712"/>
        </pc:sldMkLst>
        <pc:spChg chg="add mod">
          <ac:chgData name="천 성원" userId="9b0015a315ea0d4e" providerId="LiveId" clId="{14811A8A-2BC3-4D77-9F45-F9AD8C5A20F1}" dt="2021-07-22T05:10:11.672" v="3141" actId="404"/>
          <ac:spMkLst>
            <pc:docMk/>
            <pc:sldMk cId="4178105634" sldId="712"/>
            <ac:spMk id="3" creationId="{157327A9-1C0A-489A-B277-3AB168AFA00F}"/>
          </ac:spMkLst>
        </pc:spChg>
        <pc:spChg chg="del">
          <ac:chgData name="천 성원" userId="9b0015a315ea0d4e" providerId="LiveId" clId="{14811A8A-2BC3-4D77-9F45-F9AD8C5A20F1}" dt="2021-07-21T06:56:26.570" v="1646" actId="21"/>
          <ac:spMkLst>
            <pc:docMk/>
            <pc:sldMk cId="4178105634" sldId="712"/>
            <ac:spMk id="3" creationId="{478C38BF-7535-4623-8033-4B5CD910B797}"/>
          </ac:spMkLst>
        </pc:spChg>
        <pc:spChg chg="add mod">
          <ac:chgData name="천 성원" userId="9b0015a315ea0d4e" providerId="LiveId" clId="{14811A8A-2BC3-4D77-9F45-F9AD8C5A20F1}" dt="2021-07-21T06:56:41.890" v="1657" actId="1076"/>
          <ac:spMkLst>
            <pc:docMk/>
            <pc:sldMk cId="4178105634" sldId="712"/>
            <ac:spMk id="5" creationId="{144854FB-B3D8-4340-86B3-D2A406E53003}"/>
          </ac:spMkLst>
        </pc:spChg>
        <pc:spChg chg="add mod">
          <ac:chgData name="천 성원" userId="9b0015a315ea0d4e" providerId="LiveId" clId="{14811A8A-2BC3-4D77-9F45-F9AD8C5A20F1}" dt="2021-07-22T05:10:51.909" v="3236"/>
          <ac:spMkLst>
            <pc:docMk/>
            <pc:sldMk cId="4178105634" sldId="712"/>
            <ac:spMk id="6" creationId="{B4A0CD01-3E68-4120-BA1C-35DBE591C8E5}"/>
          </ac:spMkLst>
        </pc:spChg>
        <pc:spChg chg="add mod">
          <ac:chgData name="천 성원" userId="9b0015a315ea0d4e" providerId="LiveId" clId="{14811A8A-2BC3-4D77-9F45-F9AD8C5A20F1}" dt="2021-07-22T05:12:09.287" v="3461" actId="1076"/>
          <ac:spMkLst>
            <pc:docMk/>
            <pc:sldMk cId="4178105634" sldId="712"/>
            <ac:spMk id="8" creationId="{9B51F6A6-801F-43CF-947E-EBEC16B2EC95}"/>
          </ac:spMkLst>
        </pc:spChg>
        <pc:picChg chg="add mod">
          <ac:chgData name="천 성원" userId="9b0015a315ea0d4e" providerId="LiveId" clId="{14811A8A-2BC3-4D77-9F45-F9AD8C5A20F1}" dt="2021-07-22T05:12:12.498" v="3462" actId="1076"/>
          <ac:picMkLst>
            <pc:docMk/>
            <pc:sldMk cId="4178105634" sldId="712"/>
            <ac:picMk id="7" creationId="{5D295AEC-4448-4DF3-AF33-36F61790AAAA}"/>
          </ac:picMkLst>
        </pc:picChg>
      </pc:sldChg>
      <pc:sldChg chg="addSp delSp modSp new mod">
        <pc:chgData name="천 성원" userId="9b0015a315ea0d4e" providerId="LiveId" clId="{14811A8A-2BC3-4D77-9F45-F9AD8C5A20F1}" dt="2021-07-21T07:33:23.827" v="1845" actId="1076"/>
        <pc:sldMkLst>
          <pc:docMk/>
          <pc:sldMk cId="859492386" sldId="713"/>
        </pc:sldMkLst>
        <pc:spChg chg="del">
          <ac:chgData name="천 성원" userId="9b0015a315ea0d4e" providerId="LiveId" clId="{14811A8A-2BC3-4D77-9F45-F9AD8C5A20F1}" dt="2021-07-21T07:31:15.949" v="1672"/>
          <ac:spMkLst>
            <pc:docMk/>
            <pc:sldMk cId="859492386" sldId="713"/>
            <ac:spMk id="3" creationId="{3B4A0102-8B9E-484E-A25E-A6A7BDFD5290}"/>
          </ac:spMkLst>
        </pc:spChg>
        <pc:spChg chg="add mod">
          <ac:chgData name="천 성원" userId="9b0015a315ea0d4e" providerId="LiveId" clId="{14811A8A-2BC3-4D77-9F45-F9AD8C5A20F1}" dt="2021-07-21T07:32:39.516" v="1797" actId="1076"/>
          <ac:spMkLst>
            <pc:docMk/>
            <pc:sldMk cId="859492386" sldId="713"/>
            <ac:spMk id="9" creationId="{45E559C6-17BD-474F-BF5E-B551951808FF}"/>
          </ac:spMkLst>
        </pc:spChg>
        <pc:spChg chg="add mod">
          <ac:chgData name="천 성원" userId="9b0015a315ea0d4e" providerId="LiveId" clId="{14811A8A-2BC3-4D77-9F45-F9AD8C5A20F1}" dt="2021-07-21T07:32:55.797" v="1802" actId="1076"/>
          <ac:spMkLst>
            <pc:docMk/>
            <pc:sldMk cId="859492386" sldId="713"/>
            <ac:spMk id="10" creationId="{67E7F0A4-BDC6-4511-84DB-5456F984B769}"/>
          </ac:spMkLst>
        </pc:spChg>
        <pc:spChg chg="add mod">
          <ac:chgData name="천 성원" userId="9b0015a315ea0d4e" providerId="LiveId" clId="{14811A8A-2BC3-4D77-9F45-F9AD8C5A20F1}" dt="2021-07-21T07:33:23.827" v="1845" actId="1076"/>
          <ac:spMkLst>
            <pc:docMk/>
            <pc:sldMk cId="859492386" sldId="713"/>
            <ac:spMk id="11" creationId="{C32E93A8-EB54-45B4-A145-C01109D08815}"/>
          </ac:spMkLst>
        </pc:spChg>
        <pc:picChg chg="add mod">
          <ac:chgData name="천 성원" userId="9b0015a315ea0d4e" providerId="LiveId" clId="{14811A8A-2BC3-4D77-9F45-F9AD8C5A20F1}" dt="2021-07-21T07:31:36.658" v="1683" actId="1076"/>
          <ac:picMkLst>
            <pc:docMk/>
            <pc:sldMk cId="859492386" sldId="713"/>
            <ac:picMk id="6" creationId="{47C734EB-8296-48F8-A272-3EF21F086486}"/>
          </ac:picMkLst>
        </pc:picChg>
        <pc:picChg chg="add mod">
          <ac:chgData name="천 성원" userId="9b0015a315ea0d4e" providerId="LiveId" clId="{14811A8A-2BC3-4D77-9F45-F9AD8C5A20F1}" dt="2021-07-21T07:31:34.609" v="1681" actId="1076"/>
          <ac:picMkLst>
            <pc:docMk/>
            <pc:sldMk cId="859492386" sldId="713"/>
            <ac:picMk id="8" creationId="{BAD76195-27C9-403B-98F2-6ED18D6F9678}"/>
          </ac:picMkLst>
        </pc:picChg>
      </pc:sldChg>
      <pc:sldChg chg="delSp add mod">
        <pc:chgData name="천 성원" userId="9b0015a315ea0d4e" providerId="LiveId" clId="{14811A8A-2BC3-4D77-9F45-F9AD8C5A20F1}" dt="2021-07-22T04:03:45.547" v="2584" actId="21"/>
        <pc:sldMkLst>
          <pc:docMk/>
          <pc:sldMk cId="1272654047" sldId="714"/>
        </pc:sldMkLst>
        <pc:cxnChg chg="del">
          <ac:chgData name="천 성원" userId="9b0015a315ea0d4e" providerId="LiveId" clId="{14811A8A-2BC3-4D77-9F45-F9AD8C5A20F1}" dt="2021-07-22T04:03:42.241" v="2581" actId="21"/>
          <ac:cxnSpMkLst>
            <pc:docMk/>
            <pc:sldMk cId="1272654047" sldId="714"/>
            <ac:cxnSpMk id="7" creationId="{82CDD854-D1D7-4EBC-A6A5-4087253322E8}"/>
          </ac:cxnSpMkLst>
        </pc:cxnChg>
        <pc:cxnChg chg="del">
          <ac:chgData name="천 성원" userId="9b0015a315ea0d4e" providerId="LiveId" clId="{14811A8A-2BC3-4D77-9F45-F9AD8C5A20F1}" dt="2021-07-22T04:03:41.550" v="2580" actId="21"/>
          <ac:cxnSpMkLst>
            <pc:docMk/>
            <pc:sldMk cId="1272654047" sldId="714"/>
            <ac:cxnSpMk id="8" creationId="{02FD24B9-4E3C-4EE4-8C5B-5A7D884369F7}"/>
          </ac:cxnSpMkLst>
        </pc:cxnChg>
        <pc:cxnChg chg="del">
          <ac:chgData name="천 성원" userId="9b0015a315ea0d4e" providerId="LiveId" clId="{14811A8A-2BC3-4D77-9F45-F9AD8C5A20F1}" dt="2021-07-22T04:03:40.666" v="2579" actId="21"/>
          <ac:cxnSpMkLst>
            <pc:docMk/>
            <pc:sldMk cId="1272654047" sldId="714"/>
            <ac:cxnSpMk id="11" creationId="{A0676883-42EA-4EB4-BEB2-7F3962DE371A}"/>
          </ac:cxnSpMkLst>
        </pc:cxnChg>
        <pc:cxnChg chg="del">
          <ac:chgData name="천 성원" userId="9b0015a315ea0d4e" providerId="LiveId" clId="{14811A8A-2BC3-4D77-9F45-F9AD8C5A20F1}" dt="2021-07-22T04:03:45.547" v="2584" actId="21"/>
          <ac:cxnSpMkLst>
            <pc:docMk/>
            <pc:sldMk cId="1272654047" sldId="714"/>
            <ac:cxnSpMk id="12" creationId="{60C91D8F-4E1D-40D9-9647-659AE3B5999F}"/>
          </ac:cxnSpMkLst>
        </pc:cxnChg>
        <pc:cxnChg chg="del">
          <ac:chgData name="천 성원" userId="9b0015a315ea0d4e" providerId="LiveId" clId="{14811A8A-2BC3-4D77-9F45-F9AD8C5A20F1}" dt="2021-07-22T04:03:44.593" v="2583" actId="21"/>
          <ac:cxnSpMkLst>
            <pc:docMk/>
            <pc:sldMk cId="1272654047" sldId="714"/>
            <ac:cxnSpMk id="15" creationId="{89572AB3-004A-4E42-98CB-AC574C34B6FC}"/>
          </ac:cxnSpMkLst>
        </pc:cxnChg>
        <pc:cxnChg chg="del">
          <ac:chgData name="천 성원" userId="9b0015a315ea0d4e" providerId="LiveId" clId="{14811A8A-2BC3-4D77-9F45-F9AD8C5A20F1}" dt="2021-07-22T04:03:43.495" v="2582" actId="21"/>
          <ac:cxnSpMkLst>
            <pc:docMk/>
            <pc:sldMk cId="1272654047" sldId="714"/>
            <ac:cxnSpMk id="17" creationId="{80DB239D-AC29-43AF-B370-B730B2ED6F2E}"/>
          </ac:cxnSpMkLst>
        </pc:cxnChg>
      </pc:sldChg>
      <pc:sldChg chg="addSp modSp new mod">
        <pc:chgData name="천 성원" userId="9b0015a315ea0d4e" providerId="LiveId" clId="{14811A8A-2BC3-4D77-9F45-F9AD8C5A20F1}" dt="2021-07-21T09:12:31.395" v="2002" actId="1076"/>
        <pc:sldMkLst>
          <pc:docMk/>
          <pc:sldMk cId="3956307594" sldId="715"/>
        </pc:sldMkLst>
        <pc:spChg chg="mod">
          <ac:chgData name="천 성원" userId="9b0015a315ea0d4e" providerId="LiveId" clId="{14811A8A-2BC3-4D77-9F45-F9AD8C5A20F1}" dt="2021-07-21T09:10:44.271" v="1998" actId="20577"/>
          <ac:spMkLst>
            <pc:docMk/>
            <pc:sldMk cId="3956307594" sldId="715"/>
            <ac:spMk id="3" creationId="{C4BF2939-0F36-4116-ABF9-3631F4601BB8}"/>
          </ac:spMkLst>
        </pc:spChg>
        <pc:picChg chg="add mod">
          <ac:chgData name="천 성원" userId="9b0015a315ea0d4e" providerId="LiveId" clId="{14811A8A-2BC3-4D77-9F45-F9AD8C5A20F1}" dt="2021-07-21T09:12:31.395" v="2002" actId="1076"/>
          <ac:picMkLst>
            <pc:docMk/>
            <pc:sldMk cId="3956307594" sldId="715"/>
            <ac:picMk id="6" creationId="{E0A9DD3E-B104-47AA-973C-D866294371A1}"/>
          </ac:picMkLst>
        </pc:picChg>
      </pc:sldChg>
      <pc:sldChg chg="addSp delSp modSp new mod">
        <pc:chgData name="천 성원" userId="9b0015a315ea0d4e" providerId="LiveId" clId="{14811A8A-2BC3-4D77-9F45-F9AD8C5A20F1}" dt="2021-07-21T09:18:00.959" v="2014" actId="1076"/>
        <pc:sldMkLst>
          <pc:docMk/>
          <pc:sldMk cId="1867736891" sldId="716"/>
        </pc:sldMkLst>
        <pc:spChg chg="del">
          <ac:chgData name="천 성원" userId="9b0015a315ea0d4e" providerId="LiveId" clId="{14811A8A-2BC3-4D77-9F45-F9AD8C5A20F1}" dt="2021-07-21T09:17:29.452" v="2004"/>
          <ac:spMkLst>
            <pc:docMk/>
            <pc:sldMk cId="1867736891" sldId="716"/>
            <ac:spMk id="3" creationId="{8CE7CCF2-3107-40AE-BA9E-86587F3AB5FA}"/>
          </ac:spMkLst>
        </pc:spChg>
        <pc:picChg chg="add mod modCrop">
          <ac:chgData name="천 성원" userId="9b0015a315ea0d4e" providerId="LiveId" clId="{14811A8A-2BC3-4D77-9F45-F9AD8C5A20F1}" dt="2021-07-21T09:18:00.959" v="2014" actId="1076"/>
          <ac:picMkLst>
            <pc:docMk/>
            <pc:sldMk cId="1867736891" sldId="716"/>
            <ac:picMk id="6" creationId="{2B368544-F791-4B54-8F80-FBC3B6BAF42E}"/>
          </ac:picMkLst>
        </pc:picChg>
      </pc:sldChg>
      <pc:sldChg chg="addSp delSp modSp new mod">
        <pc:chgData name="천 성원" userId="9b0015a315ea0d4e" providerId="LiveId" clId="{14811A8A-2BC3-4D77-9F45-F9AD8C5A20F1}" dt="2021-07-28T06:34:24.242" v="7517" actId="20577"/>
        <pc:sldMkLst>
          <pc:docMk/>
          <pc:sldMk cId="3434312099" sldId="717"/>
        </pc:sldMkLst>
        <pc:spChg chg="add mod">
          <ac:chgData name="천 성원" userId="9b0015a315ea0d4e" providerId="LiveId" clId="{14811A8A-2BC3-4D77-9F45-F9AD8C5A20F1}" dt="2021-07-28T06:34:24.242" v="7517" actId="20577"/>
          <ac:spMkLst>
            <pc:docMk/>
            <pc:sldMk cId="3434312099" sldId="717"/>
            <ac:spMk id="3" creationId="{0657FBF4-9B0A-4A41-B32A-F6EE62CA7278}"/>
          </ac:spMkLst>
        </pc:spChg>
        <pc:spChg chg="del">
          <ac:chgData name="천 성원" userId="9b0015a315ea0d4e" providerId="LiveId" clId="{14811A8A-2BC3-4D77-9F45-F9AD8C5A20F1}" dt="2021-07-21T09:32:09.267" v="2016"/>
          <ac:spMkLst>
            <pc:docMk/>
            <pc:sldMk cId="3434312099" sldId="717"/>
            <ac:spMk id="3" creationId="{384B30EC-8EE2-49EF-A4ED-491770FF4AF6}"/>
          </ac:spMkLst>
        </pc:spChg>
        <pc:spChg chg="add mod">
          <ac:chgData name="천 성원" userId="9b0015a315ea0d4e" providerId="LiveId" clId="{14811A8A-2BC3-4D77-9F45-F9AD8C5A20F1}" dt="2021-07-21T09:40:29.015" v="2163" actId="20577"/>
          <ac:spMkLst>
            <pc:docMk/>
            <pc:sldMk cId="3434312099" sldId="717"/>
            <ac:spMk id="7" creationId="{E20BA81E-791D-492C-9652-0CCE12761254}"/>
          </ac:spMkLst>
        </pc:spChg>
        <pc:spChg chg="add del mod">
          <ac:chgData name="천 성원" userId="9b0015a315ea0d4e" providerId="LiveId" clId="{14811A8A-2BC3-4D77-9F45-F9AD8C5A20F1}" dt="2021-07-22T03:35:54.275" v="2456"/>
          <ac:spMkLst>
            <pc:docMk/>
            <pc:sldMk cId="3434312099" sldId="717"/>
            <ac:spMk id="8" creationId="{4C3E7346-B611-4639-9FA9-D9AD8FE46E6A}"/>
          </ac:spMkLst>
        </pc:spChg>
        <pc:spChg chg="add del mod">
          <ac:chgData name="천 성원" userId="9b0015a315ea0d4e" providerId="LiveId" clId="{14811A8A-2BC3-4D77-9F45-F9AD8C5A20F1}" dt="2021-07-22T03:38:11.098" v="2571"/>
          <ac:spMkLst>
            <pc:docMk/>
            <pc:sldMk cId="3434312099" sldId="717"/>
            <ac:spMk id="9" creationId="{28DF551E-431F-4F84-A91D-FAF8168666C9}"/>
          </ac:spMkLst>
        </pc:spChg>
        <pc:spChg chg="add mod">
          <ac:chgData name="천 성원" userId="9b0015a315ea0d4e" providerId="LiveId" clId="{14811A8A-2BC3-4D77-9F45-F9AD8C5A20F1}" dt="2021-07-22T03:35:56.994" v="2457" actId="20577"/>
          <ac:spMkLst>
            <pc:docMk/>
            <pc:sldMk cId="3434312099" sldId="717"/>
            <ac:spMk id="10" creationId="{D520DF5E-71E1-4B34-93BB-A57D31314621}"/>
          </ac:spMkLst>
        </pc:spChg>
        <pc:spChg chg="add mod">
          <ac:chgData name="천 성원" userId="9b0015a315ea0d4e" providerId="LiveId" clId="{14811A8A-2BC3-4D77-9F45-F9AD8C5A20F1}" dt="2021-07-22T03:35:53.602" v="2454" actId="1076"/>
          <ac:spMkLst>
            <pc:docMk/>
            <pc:sldMk cId="3434312099" sldId="717"/>
            <ac:spMk id="11" creationId="{CB92854B-1DB2-41A7-9CED-DBDCD9656DE2}"/>
          </ac:spMkLst>
        </pc:spChg>
        <pc:spChg chg="add mod">
          <ac:chgData name="천 성원" userId="9b0015a315ea0d4e" providerId="LiveId" clId="{14811A8A-2BC3-4D77-9F45-F9AD8C5A20F1}" dt="2021-07-22T03:38:24.044" v="2572" actId="1076"/>
          <ac:spMkLst>
            <pc:docMk/>
            <pc:sldMk cId="3434312099" sldId="717"/>
            <ac:spMk id="12" creationId="{04D26DDD-33F8-4FC4-98A8-6C5C7259CC04}"/>
          </ac:spMkLst>
        </pc:spChg>
        <pc:picChg chg="add mod">
          <ac:chgData name="천 성원" userId="9b0015a315ea0d4e" providerId="LiveId" clId="{14811A8A-2BC3-4D77-9F45-F9AD8C5A20F1}" dt="2021-07-22T03:32:54.195" v="2279" actId="1076"/>
          <ac:picMkLst>
            <pc:docMk/>
            <pc:sldMk cId="3434312099" sldId="717"/>
            <ac:picMk id="5" creationId="{8E8B9DC4-23B6-4FA6-9FFD-6436550D0B47}"/>
          </ac:picMkLst>
        </pc:picChg>
        <pc:picChg chg="add mod">
          <ac:chgData name="천 성원" userId="9b0015a315ea0d4e" providerId="LiveId" clId="{14811A8A-2BC3-4D77-9F45-F9AD8C5A20F1}" dt="2021-07-22T03:32:50.237" v="2276" actId="1076"/>
          <ac:picMkLst>
            <pc:docMk/>
            <pc:sldMk cId="3434312099" sldId="717"/>
            <ac:picMk id="6" creationId="{BD7DA7E3-AB87-44A6-A7A7-2D5BEDEE7145}"/>
          </ac:picMkLst>
        </pc:picChg>
        <pc:picChg chg="add del">
          <ac:chgData name="천 성원" userId="9b0015a315ea0d4e" providerId="LiveId" clId="{14811A8A-2BC3-4D77-9F45-F9AD8C5A20F1}" dt="2021-07-21T09:39:10.812" v="2070" actId="22"/>
          <ac:picMkLst>
            <pc:docMk/>
            <pc:sldMk cId="3434312099" sldId="717"/>
            <ac:picMk id="9" creationId="{E1C3016C-2BE3-4917-A33C-76B401568645}"/>
          </ac:picMkLst>
        </pc:picChg>
      </pc:sldChg>
      <pc:sldChg chg="addSp delSp modSp new mod">
        <pc:chgData name="천 성원" userId="9b0015a315ea0d4e" providerId="LiveId" clId="{14811A8A-2BC3-4D77-9F45-F9AD8C5A20F1}" dt="2021-07-22T05:06:17.873" v="3103" actId="20577"/>
        <pc:sldMkLst>
          <pc:docMk/>
          <pc:sldMk cId="4203692759" sldId="718"/>
        </pc:sldMkLst>
        <pc:spChg chg="del">
          <ac:chgData name="천 성원" userId="9b0015a315ea0d4e" providerId="LiveId" clId="{14811A8A-2BC3-4D77-9F45-F9AD8C5A20F1}" dt="2021-07-22T03:58:34.320" v="2574"/>
          <ac:spMkLst>
            <pc:docMk/>
            <pc:sldMk cId="4203692759" sldId="718"/>
            <ac:spMk id="3" creationId="{403EEF53-B1BF-4161-BB34-D3A1E8E6720C}"/>
          </ac:spMkLst>
        </pc:spChg>
        <pc:spChg chg="add mod">
          <ac:chgData name="천 성원" userId="9b0015a315ea0d4e" providerId="LiveId" clId="{14811A8A-2BC3-4D77-9F45-F9AD8C5A20F1}" dt="2021-07-22T05:04:28.672" v="2883" actId="20577"/>
          <ac:spMkLst>
            <pc:docMk/>
            <pc:sldMk cId="4203692759" sldId="718"/>
            <ac:spMk id="7" creationId="{2D3A389B-62A5-4E72-8196-7D1D607E947F}"/>
          </ac:spMkLst>
        </pc:spChg>
        <pc:spChg chg="add mod">
          <ac:chgData name="천 성원" userId="9b0015a315ea0d4e" providerId="LiveId" clId="{14811A8A-2BC3-4D77-9F45-F9AD8C5A20F1}" dt="2021-07-22T05:06:17.873" v="3103" actId="20577"/>
          <ac:spMkLst>
            <pc:docMk/>
            <pc:sldMk cId="4203692759" sldId="718"/>
            <ac:spMk id="8" creationId="{20DE3115-EEEB-453C-BB3F-063193358ADF}"/>
          </ac:spMkLst>
        </pc:spChg>
        <pc:picChg chg="add mod">
          <ac:chgData name="천 성원" userId="9b0015a315ea0d4e" providerId="LiveId" clId="{14811A8A-2BC3-4D77-9F45-F9AD8C5A20F1}" dt="2021-07-22T05:05:28.464" v="3043" actId="1076"/>
          <ac:picMkLst>
            <pc:docMk/>
            <pc:sldMk cId="4203692759" sldId="718"/>
            <ac:picMk id="6" creationId="{3BD30128-59F1-4383-A82B-9A2BFF7AF8F8}"/>
          </ac:picMkLst>
        </pc:picChg>
      </pc:sldChg>
      <pc:sldChg chg="addSp delSp modSp new mod">
        <pc:chgData name="천 성원" userId="9b0015a315ea0d4e" providerId="LiveId" clId="{14811A8A-2BC3-4D77-9F45-F9AD8C5A20F1}" dt="2021-07-22T04:09:58.667" v="2625" actId="14100"/>
        <pc:sldMkLst>
          <pc:docMk/>
          <pc:sldMk cId="3211039004" sldId="719"/>
        </pc:sldMkLst>
        <pc:spChg chg="del">
          <ac:chgData name="천 성원" userId="9b0015a315ea0d4e" providerId="LiveId" clId="{14811A8A-2BC3-4D77-9F45-F9AD8C5A20F1}" dt="2021-07-22T04:08:04.609" v="2586"/>
          <ac:spMkLst>
            <pc:docMk/>
            <pc:sldMk cId="3211039004" sldId="719"/>
            <ac:spMk id="3" creationId="{2A5A3D7D-2FA8-4A9D-B113-981385938A90}"/>
          </ac:spMkLst>
        </pc:spChg>
        <pc:picChg chg="add mod modCrop">
          <ac:chgData name="천 성원" userId="9b0015a315ea0d4e" providerId="LiveId" clId="{14811A8A-2BC3-4D77-9F45-F9AD8C5A20F1}" dt="2021-07-22T04:09:42.900" v="2623" actId="1076"/>
          <ac:picMkLst>
            <pc:docMk/>
            <pc:sldMk cId="3211039004" sldId="719"/>
            <ac:picMk id="6" creationId="{91457F96-22BC-4986-8F13-BCDCD23F9FF3}"/>
          </ac:picMkLst>
        </pc:picChg>
        <pc:picChg chg="add mod modCrop">
          <ac:chgData name="천 성원" userId="9b0015a315ea0d4e" providerId="LiveId" clId="{14811A8A-2BC3-4D77-9F45-F9AD8C5A20F1}" dt="2021-07-22T04:09:58.667" v="2625" actId="14100"/>
          <ac:picMkLst>
            <pc:docMk/>
            <pc:sldMk cId="3211039004" sldId="719"/>
            <ac:picMk id="7" creationId="{8838E7B3-2F47-43CB-84BC-2DA291FBC68C}"/>
          </ac:picMkLst>
        </pc:picChg>
        <pc:picChg chg="add del mod modCrop">
          <ac:chgData name="천 성원" userId="9b0015a315ea0d4e" providerId="LiveId" clId="{14811A8A-2BC3-4D77-9F45-F9AD8C5A20F1}" dt="2021-07-22T04:09:23.868" v="2611" actId="21"/>
          <ac:picMkLst>
            <pc:docMk/>
            <pc:sldMk cId="3211039004" sldId="719"/>
            <ac:picMk id="8" creationId="{3D1443B3-2B6A-4024-9DDE-0EC88D6D286B}"/>
          </ac:picMkLst>
        </pc:picChg>
        <pc:picChg chg="add del mod modCrop">
          <ac:chgData name="천 성원" userId="9b0015a315ea0d4e" providerId="LiveId" clId="{14811A8A-2BC3-4D77-9F45-F9AD8C5A20F1}" dt="2021-07-22T04:09:23.868" v="2611" actId="21"/>
          <ac:picMkLst>
            <pc:docMk/>
            <pc:sldMk cId="3211039004" sldId="719"/>
            <ac:picMk id="9" creationId="{06F2B230-1ECB-4B8B-AB84-8D3E9A423DAA}"/>
          </ac:picMkLst>
        </pc:picChg>
      </pc:sldChg>
      <pc:sldChg chg="addSp delSp modSp new mod">
        <pc:chgData name="천 성원" userId="9b0015a315ea0d4e" providerId="LiveId" clId="{14811A8A-2BC3-4D77-9F45-F9AD8C5A20F1}" dt="2021-07-22T05:15:44.393" v="3466" actId="14100"/>
        <pc:sldMkLst>
          <pc:docMk/>
          <pc:sldMk cId="278720026" sldId="720"/>
        </pc:sldMkLst>
        <pc:spChg chg="del">
          <ac:chgData name="천 성원" userId="9b0015a315ea0d4e" providerId="LiveId" clId="{14811A8A-2BC3-4D77-9F45-F9AD8C5A20F1}" dt="2021-07-22T04:10:37.007" v="2639" actId="21"/>
          <ac:spMkLst>
            <pc:docMk/>
            <pc:sldMk cId="278720026" sldId="720"/>
            <ac:spMk id="3" creationId="{42FEEDC7-39CC-4743-AA41-D3076C707464}"/>
          </ac:spMkLst>
        </pc:spChg>
        <pc:picChg chg="add mod">
          <ac:chgData name="천 성원" userId="9b0015a315ea0d4e" providerId="LiveId" clId="{14811A8A-2BC3-4D77-9F45-F9AD8C5A20F1}" dt="2021-07-22T04:10:33.383" v="2638" actId="14100"/>
          <ac:picMkLst>
            <pc:docMk/>
            <pc:sldMk cId="278720026" sldId="720"/>
            <ac:picMk id="5" creationId="{E60A18A4-B700-4745-A44F-65D691EC3589}"/>
          </ac:picMkLst>
        </pc:picChg>
        <pc:picChg chg="add mod">
          <ac:chgData name="천 성원" userId="9b0015a315ea0d4e" providerId="LiveId" clId="{14811A8A-2BC3-4D77-9F45-F9AD8C5A20F1}" dt="2021-07-22T05:15:44.393" v="3466" actId="14100"/>
          <ac:picMkLst>
            <pc:docMk/>
            <pc:sldMk cId="278720026" sldId="720"/>
            <ac:picMk id="6" creationId="{A04F5B48-65E4-4A95-AFE1-3DF6C48D52AA}"/>
          </ac:picMkLst>
        </pc:picChg>
      </pc:sldChg>
      <pc:sldChg chg="addSp delSp modSp new mod">
        <pc:chgData name="천 성원" userId="9b0015a315ea0d4e" providerId="LiveId" clId="{14811A8A-2BC3-4D77-9F45-F9AD8C5A20F1}" dt="2021-07-22T04:58:06.783" v="2716" actId="14100"/>
        <pc:sldMkLst>
          <pc:docMk/>
          <pc:sldMk cId="1161856646" sldId="721"/>
        </pc:sldMkLst>
        <pc:spChg chg="mod">
          <ac:chgData name="천 성원" userId="9b0015a315ea0d4e" providerId="LiveId" clId="{14811A8A-2BC3-4D77-9F45-F9AD8C5A20F1}" dt="2021-07-22T04:47:36.337" v="2687" actId="20577"/>
          <ac:spMkLst>
            <pc:docMk/>
            <pc:sldMk cId="1161856646" sldId="721"/>
            <ac:spMk id="2" creationId="{20C5692E-382B-40C9-B7F7-752D870ED48E}"/>
          </ac:spMkLst>
        </pc:spChg>
        <pc:spChg chg="del">
          <ac:chgData name="천 성원" userId="9b0015a315ea0d4e" providerId="LiveId" clId="{14811A8A-2BC3-4D77-9F45-F9AD8C5A20F1}" dt="2021-07-22T04:11:58.237" v="2641"/>
          <ac:spMkLst>
            <pc:docMk/>
            <pc:sldMk cId="1161856646" sldId="721"/>
            <ac:spMk id="3" creationId="{792104CF-1EA6-4B93-9450-B6D1335D977A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1" creationId="{F30003D4-977A-4269-B7C4-CCF6325E7CE0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2" creationId="{2D92F680-2BFF-4051-9EE9-C1587B6E9076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3" creationId="{3ECEA123-159A-4FCF-925A-DEEFCDA4A002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6" creationId="{E8627152-CA69-4659-A7D3-73B35BC3B47B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7" creationId="{674120A6-8799-4A54-8371-AB58D7895BEC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28" creationId="{384C8073-2AD7-4D2F-A561-35B3D9507AB2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29" creationId="{C240A082-D0F3-4D51-9E3B-C357FAC54FC6}"/>
          </ac:spMkLst>
        </pc:spChg>
        <pc:spChg chg="del mod">
          <ac:chgData name="천 성원" userId="9b0015a315ea0d4e" providerId="LiveId" clId="{14811A8A-2BC3-4D77-9F45-F9AD8C5A20F1}" dt="2021-07-22T04:57:18.466" v="2700" actId="21"/>
          <ac:spMkLst>
            <pc:docMk/>
            <pc:sldMk cId="1161856646" sldId="721"/>
            <ac:spMk id="30" creationId="{7D141E0D-3D6A-4402-A80E-4684A61A3660}"/>
          </ac:spMkLst>
        </pc:spChg>
        <pc:spChg chg="del mod">
          <ac:chgData name="천 성원" userId="9b0015a315ea0d4e" providerId="LiveId" clId="{14811A8A-2BC3-4D77-9F45-F9AD8C5A20F1}" dt="2021-07-22T04:57:23.321" v="2702" actId="21"/>
          <ac:spMkLst>
            <pc:docMk/>
            <pc:sldMk cId="1161856646" sldId="721"/>
            <ac:spMk id="31" creationId="{818B0887-D679-486B-9948-A5414D870205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2" creationId="{650A9F4B-6CA3-43CA-B673-0BB590266E3D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3" creationId="{B0901C19-2701-4FFC-AA14-89C9A2D66024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4" creationId="{68ECC713-13EE-4A36-8A9F-77199EF4805F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5" creationId="{C9F74807-61BF-472B-BFE0-22C2C72BECA7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8" creationId="{2C2E3B6F-8585-42F8-9845-1A3361C5CE78}"/>
          </ac:spMkLst>
        </pc:spChg>
        <pc:spChg chg="mod">
          <ac:chgData name="천 성원" userId="9b0015a315ea0d4e" providerId="LiveId" clId="{14811A8A-2BC3-4D77-9F45-F9AD8C5A20F1}" dt="2021-07-22T04:58:06.783" v="2716" actId="14100"/>
          <ac:spMkLst>
            <pc:docMk/>
            <pc:sldMk cId="1161856646" sldId="721"/>
            <ac:spMk id="39" creationId="{906BF60A-C8A8-4376-988E-2D9E8BB0DC7B}"/>
          </ac:spMkLst>
        </pc:spChg>
        <pc:spChg chg="del mod">
          <ac:chgData name="천 성원" userId="9b0015a315ea0d4e" providerId="LiveId" clId="{14811A8A-2BC3-4D77-9F45-F9AD8C5A20F1}" dt="2021-07-22T04:57:09.846" v="2696" actId="21"/>
          <ac:spMkLst>
            <pc:docMk/>
            <pc:sldMk cId="1161856646" sldId="721"/>
            <ac:spMk id="40" creationId="{FD47EE91-DBB7-450E-BCF2-FD685A7867F6}"/>
          </ac:spMkLst>
        </pc:spChg>
        <pc:spChg chg="del mod">
          <ac:chgData name="천 성원" userId="9b0015a315ea0d4e" providerId="LiveId" clId="{14811A8A-2BC3-4D77-9F45-F9AD8C5A20F1}" dt="2021-07-22T04:57:58.264" v="2714" actId="21"/>
          <ac:spMkLst>
            <pc:docMk/>
            <pc:sldMk cId="1161856646" sldId="721"/>
            <ac:spMk id="41" creationId="{186E1093-A034-4409-A648-AE1EC9048005}"/>
          </ac:spMkLst>
        </pc:spChg>
        <pc:spChg chg="del mod">
          <ac:chgData name="천 성원" userId="9b0015a315ea0d4e" providerId="LiveId" clId="{14811A8A-2BC3-4D77-9F45-F9AD8C5A20F1}" dt="2021-07-22T04:57:06.384" v="2694" actId="21"/>
          <ac:spMkLst>
            <pc:docMk/>
            <pc:sldMk cId="1161856646" sldId="721"/>
            <ac:spMk id="42" creationId="{608A19AD-58BF-44AF-8CA9-E946F1F7F2CA}"/>
          </ac:spMkLst>
        </pc:spChg>
        <pc:spChg chg="del mod">
          <ac:chgData name="천 성원" userId="9b0015a315ea0d4e" providerId="LiveId" clId="{14811A8A-2BC3-4D77-9F45-F9AD8C5A20F1}" dt="2021-07-22T04:57:16.563" v="2699" actId="21"/>
          <ac:spMkLst>
            <pc:docMk/>
            <pc:sldMk cId="1161856646" sldId="721"/>
            <ac:spMk id="44" creationId="{ACDF73B3-F7ED-4F88-818D-EEB05DAC11C3}"/>
          </ac:spMkLst>
        </pc:spChg>
        <pc:spChg chg="del mod">
          <ac:chgData name="천 성원" userId="9b0015a315ea0d4e" providerId="LiveId" clId="{14811A8A-2BC3-4D77-9F45-F9AD8C5A20F1}" dt="2021-07-22T04:57:08.172" v="2695" actId="21"/>
          <ac:spMkLst>
            <pc:docMk/>
            <pc:sldMk cId="1161856646" sldId="721"/>
            <ac:spMk id="45" creationId="{683450F0-C769-4005-98F6-68F1A88D0AF6}"/>
          </ac:spMkLst>
        </pc:spChg>
        <pc:spChg chg="del mod">
          <ac:chgData name="천 성원" userId="9b0015a315ea0d4e" providerId="LiveId" clId="{14811A8A-2BC3-4D77-9F45-F9AD8C5A20F1}" dt="2021-07-22T04:57:19.882" v="2701" actId="21"/>
          <ac:spMkLst>
            <pc:docMk/>
            <pc:sldMk cId="1161856646" sldId="721"/>
            <ac:spMk id="47" creationId="{44F05C66-D158-4AE6-BE39-A42E0EE3DC06}"/>
          </ac:spMkLst>
        </pc:spChg>
        <pc:grpChg chg="add mod">
          <ac:chgData name="천 성원" userId="9b0015a315ea0d4e" providerId="LiveId" clId="{14811A8A-2BC3-4D77-9F45-F9AD8C5A20F1}" dt="2021-07-22T04:58:02.177" v="2715" actId="14100"/>
          <ac:grpSpMkLst>
            <pc:docMk/>
            <pc:sldMk cId="1161856646" sldId="721"/>
            <ac:grpSpMk id="7" creationId="{FA8B4CF0-73ED-432F-80C3-B4EE2C3C28FE}"/>
          </ac:grpSpMkLst>
        </pc:grpChg>
        <pc:grpChg chg="del mod">
          <ac:chgData name="천 성원" userId="9b0015a315ea0d4e" providerId="LiveId" clId="{14811A8A-2BC3-4D77-9F45-F9AD8C5A20F1}" dt="2021-07-22T04:57:58.264" v="2714" actId="21"/>
          <ac:grpSpMkLst>
            <pc:docMk/>
            <pc:sldMk cId="1161856646" sldId="721"/>
            <ac:grpSpMk id="8" creationId="{648607E0-0366-4855-BF9D-68B79CB61DB1}"/>
          </ac:grpSpMkLst>
        </pc:grpChg>
        <pc:grpChg chg="mod">
          <ac:chgData name="천 성원" userId="9b0015a315ea0d4e" providerId="LiveId" clId="{14811A8A-2BC3-4D77-9F45-F9AD8C5A20F1}" dt="2021-07-22T04:56:57.293" v="2692"/>
          <ac:grpSpMkLst>
            <pc:docMk/>
            <pc:sldMk cId="1161856646" sldId="721"/>
            <ac:grpSpMk id="15" creationId="{967B2301-0DE9-4836-B28A-7C74C70B8F9B}"/>
          </ac:grpSpMkLst>
        </pc:grpChg>
        <pc:picChg chg="add mod">
          <ac:chgData name="천 성원" userId="9b0015a315ea0d4e" providerId="LiveId" clId="{14811A8A-2BC3-4D77-9F45-F9AD8C5A20F1}" dt="2021-07-22T04:12:05.272" v="2646" actId="1076"/>
          <ac:picMkLst>
            <pc:docMk/>
            <pc:sldMk cId="1161856646" sldId="721"/>
            <ac:picMk id="6" creationId="{0148BA33-AD7A-47F3-B8B6-7F0E06F219DC}"/>
          </ac:picMkLst>
        </pc:picChg>
        <pc:cxnChg chg="del mod">
          <ac:chgData name="천 성원" userId="9b0015a315ea0d4e" providerId="LiveId" clId="{14811A8A-2BC3-4D77-9F45-F9AD8C5A20F1}" dt="2021-07-22T04:57:55.817" v="2713" actId="21"/>
          <ac:cxnSpMkLst>
            <pc:docMk/>
            <pc:sldMk cId="1161856646" sldId="721"/>
            <ac:cxnSpMk id="9" creationId="{3AB13A04-B568-4050-ABA4-5232332C2CE7}"/>
          </ac:cxnSpMkLst>
        </pc:cxnChg>
        <pc:cxnChg chg="del mod">
          <ac:chgData name="천 성원" userId="9b0015a315ea0d4e" providerId="LiveId" clId="{14811A8A-2BC3-4D77-9F45-F9AD8C5A20F1}" dt="2021-07-22T04:57:53.995" v="2712" actId="21"/>
          <ac:cxnSpMkLst>
            <pc:docMk/>
            <pc:sldMk cId="1161856646" sldId="721"/>
            <ac:cxnSpMk id="10" creationId="{D4C07B67-A479-43A1-AF9F-DB0307342459}"/>
          </ac:cxnSpMkLst>
        </pc:cxnChg>
        <pc:cxnChg chg="mod">
          <ac:chgData name="천 성원" userId="9b0015a315ea0d4e" providerId="LiveId" clId="{14811A8A-2BC3-4D77-9F45-F9AD8C5A20F1}" dt="2021-07-22T04:56:57.293" v="2692"/>
          <ac:cxnSpMkLst>
            <pc:docMk/>
            <pc:sldMk cId="1161856646" sldId="721"/>
            <ac:cxnSpMk id="14" creationId="{135659CE-C4D4-44FE-A22C-722CF42BF690}"/>
          </ac:cxnSpMkLst>
        </pc:cxnChg>
        <pc:cxnChg chg="del mod">
          <ac:chgData name="천 성원" userId="9b0015a315ea0d4e" providerId="LiveId" clId="{14811A8A-2BC3-4D77-9F45-F9AD8C5A20F1}" dt="2021-07-22T04:57:25.537" v="2703" actId="21"/>
          <ac:cxnSpMkLst>
            <pc:docMk/>
            <pc:sldMk cId="1161856646" sldId="721"/>
            <ac:cxnSpMk id="18" creationId="{7A36A139-C9F8-48C5-8377-8583DB76C96A}"/>
          </ac:cxnSpMkLst>
        </pc:cxnChg>
        <pc:cxnChg chg="del mod">
          <ac:chgData name="천 성원" userId="9b0015a315ea0d4e" providerId="LiveId" clId="{14811A8A-2BC3-4D77-9F45-F9AD8C5A20F1}" dt="2021-07-22T04:57:30.230" v="2704" actId="21"/>
          <ac:cxnSpMkLst>
            <pc:docMk/>
            <pc:sldMk cId="1161856646" sldId="721"/>
            <ac:cxnSpMk id="19" creationId="{C925D40E-EC4E-4880-9061-9AF5CC24BBCD}"/>
          </ac:cxnSpMkLst>
        </pc:cxnChg>
        <pc:cxnChg chg="del mod">
          <ac:chgData name="천 성원" userId="9b0015a315ea0d4e" providerId="LiveId" clId="{14811A8A-2BC3-4D77-9F45-F9AD8C5A20F1}" dt="2021-07-22T04:57:32.150" v="2705" actId="21"/>
          <ac:cxnSpMkLst>
            <pc:docMk/>
            <pc:sldMk cId="1161856646" sldId="721"/>
            <ac:cxnSpMk id="20" creationId="{1F44C8F4-C5C5-4C23-8868-B033B77CCA64}"/>
          </ac:cxnSpMkLst>
        </pc:cxnChg>
        <pc:cxnChg chg="del mod">
          <ac:chgData name="천 성원" userId="9b0015a315ea0d4e" providerId="LiveId" clId="{14811A8A-2BC3-4D77-9F45-F9AD8C5A20F1}" dt="2021-07-22T04:57:34.385" v="2706" actId="21"/>
          <ac:cxnSpMkLst>
            <pc:docMk/>
            <pc:sldMk cId="1161856646" sldId="721"/>
            <ac:cxnSpMk id="21" creationId="{109451E6-A04E-4D2D-9748-2DAA4F50E75D}"/>
          </ac:cxnSpMkLst>
        </pc:cxnChg>
        <pc:cxnChg chg="del mod">
          <ac:chgData name="천 성원" userId="9b0015a315ea0d4e" providerId="LiveId" clId="{14811A8A-2BC3-4D77-9F45-F9AD8C5A20F1}" dt="2021-07-22T04:57:49.185" v="2710" actId="21"/>
          <ac:cxnSpMkLst>
            <pc:docMk/>
            <pc:sldMk cId="1161856646" sldId="721"/>
            <ac:cxnSpMk id="22" creationId="{82890120-0DF9-43F5-96FA-2101F7D201EB}"/>
          </ac:cxnSpMkLst>
        </pc:cxnChg>
        <pc:cxnChg chg="del mod">
          <ac:chgData name="천 성원" userId="9b0015a315ea0d4e" providerId="LiveId" clId="{14811A8A-2BC3-4D77-9F45-F9AD8C5A20F1}" dt="2021-07-22T04:57:41.119" v="2707" actId="21"/>
          <ac:cxnSpMkLst>
            <pc:docMk/>
            <pc:sldMk cId="1161856646" sldId="721"/>
            <ac:cxnSpMk id="23" creationId="{C2EC8019-2D55-4D32-ABB3-B1FA794EFE84}"/>
          </ac:cxnSpMkLst>
        </pc:cxnChg>
        <pc:cxnChg chg="del mod">
          <ac:chgData name="천 성원" userId="9b0015a315ea0d4e" providerId="LiveId" clId="{14811A8A-2BC3-4D77-9F45-F9AD8C5A20F1}" dt="2021-07-22T04:57:47.044" v="2709" actId="21"/>
          <ac:cxnSpMkLst>
            <pc:docMk/>
            <pc:sldMk cId="1161856646" sldId="721"/>
            <ac:cxnSpMk id="24" creationId="{E8289948-D8E5-42BD-B1D1-E0E4AFBBA345}"/>
          </ac:cxnSpMkLst>
        </pc:cxnChg>
        <pc:cxnChg chg="del mod">
          <ac:chgData name="천 성원" userId="9b0015a315ea0d4e" providerId="LiveId" clId="{14811A8A-2BC3-4D77-9F45-F9AD8C5A20F1}" dt="2021-07-22T04:57:41.119" v="2707" actId="21"/>
          <ac:cxnSpMkLst>
            <pc:docMk/>
            <pc:sldMk cId="1161856646" sldId="721"/>
            <ac:cxnSpMk id="25" creationId="{5DD4C23D-F206-42D2-BAC4-EAA5EA3FC646}"/>
          </ac:cxnSpMkLst>
        </pc:cxnChg>
        <pc:cxnChg chg="del mod">
          <ac:chgData name="천 성원" userId="9b0015a315ea0d4e" providerId="LiveId" clId="{14811A8A-2BC3-4D77-9F45-F9AD8C5A20F1}" dt="2021-07-22T04:57:44.255" v="2708" actId="21"/>
          <ac:cxnSpMkLst>
            <pc:docMk/>
            <pc:sldMk cId="1161856646" sldId="721"/>
            <ac:cxnSpMk id="26" creationId="{3817070F-AB5E-40BC-9315-1B998B750299}"/>
          </ac:cxnSpMkLst>
        </pc:cxnChg>
        <pc:cxnChg chg="del mod">
          <ac:chgData name="천 성원" userId="9b0015a315ea0d4e" providerId="LiveId" clId="{14811A8A-2BC3-4D77-9F45-F9AD8C5A20F1}" dt="2021-07-22T04:57:41.119" v="2707" actId="21"/>
          <ac:cxnSpMkLst>
            <pc:docMk/>
            <pc:sldMk cId="1161856646" sldId="721"/>
            <ac:cxnSpMk id="27" creationId="{5224FCF8-F633-4DE2-8E62-D72D5C565B36}"/>
          </ac:cxnSpMkLst>
        </pc:cxnChg>
        <pc:cxnChg chg="mod">
          <ac:chgData name="천 성원" userId="9b0015a315ea0d4e" providerId="LiveId" clId="{14811A8A-2BC3-4D77-9F45-F9AD8C5A20F1}" dt="2021-07-22T04:56:57.293" v="2692"/>
          <ac:cxnSpMkLst>
            <pc:docMk/>
            <pc:sldMk cId="1161856646" sldId="721"/>
            <ac:cxnSpMk id="36" creationId="{40279CE7-7107-4409-B643-18A72E893027}"/>
          </ac:cxnSpMkLst>
        </pc:cxnChg>
        <pc:cxnChg chg="mod">
          <ac:chgData name="천 성원" userId="9b0015a315ea0d4e" providerId="LiveId" clId="{14811A8A-2BC3-4D77-9F45-F9AD8C5A20F1}" dt="2021-07-22T04:56:57.293" v="2692"/>
          <ac:cxnSpMkLst>
            <pc:docMk/>
            <pc:sldMk cId="1161856646" sldId="721"/>
            <ac:cxnSpMk id="37" creationId="{D39AA318-5598-4536-8322-AA62A078D0FE}"/>
          </ac:cxnSpMkLst>
        </pc:cxnChg>
        <pc:cxnChg chg="del mod">
          <ac:chgData name="천 성원" userId="9b0015a315ea0d4e" providerId="LiveId" clId="{14811A8A-2BC3-4D77-9F45-F9AD8C5A20F1}" dt="2021-07-22T04:57:12.119" v="2697" actId="21"/>
          <ac:cxnSpMkLst>
            <pc:docMk/>
            <pc:sldMk cId="1161856646" sldId="721"/>
            <ac:cxnSpMk id="43" creationId="{40CECD3F-80F1-499A-9CA1-C474C79E6200}"/>
          </ac:cxnSpMkLst>
        </pc:cxnChg>
        <pc:cxnChg chg="del mod">
          <ac:chgData name="천 성원" userId="9b0015a315ea0d4e" providerId="LiveId" clId="{14811A8A-2BC3-4D77-9F45-F9AD8C5A20F1}" dt="2021-07-22T04:57:13.779" v="2698" actId="21"/>
          <ac:cxnSpMkLst>
            <pc:docMk/>
            <pc:sldMk cId="1161856646" sldId="721"/>
            <ac:cxnSpMk id="46" creationId="{8EA52191-2134-4EDC-ADBE-3E82EFEFA6E1}"/>
          </ac:cxnSpMkLst>
        </pc:cxnChg>
      </pc:sldChg>
      <pc:sldChg chg="addSp delSp modSp new mod">
        <pc:chgData name="천 성원" userId="9b0015a315ea0d4e" providerId="LiveId" clId="{14811A8A-2BC3-4D77-9F45-F9AD8C5A20F1}" dt="2021-07-22T05:35:41.803" v="3611" actId="14100"/>
        <pc:sldMkLst>
          <pc:docMk/>
          <pc:sldMk cId="3176666789" sldId="722"/>
        </pc:sldMkLst>
        <pc:spChg chg="del">
          <ac:chgData name="천 성원" userId="9b0015a315ea0d4e" providerId="LiveId" clId="{14811A8A-2BC3-4D77-9F45-F9AD8C5A20F1}" dt="2021-07-22T05:00:27.352" v="2722" actId="21"/>
          <ac:spMkLst>
            <pc:docMk/>
            <pc:sldMk cId="3176666789" sldId="722"/>
            <ac:spMk id="3" creationId="{7FA16517-60F6-4416-A1AA-170DBC8C6616}"/>
          </ac:spMkLst>
        </pc:spChg>
        <pc:spChg chg="add mod">
          <ac:chgData name="천 성원" userId="9b0015a315ea0d4e" providerId="LiveId" clId="{14811A8A-2BC3-4D77-9F45-F9AD8C5A20F1}" dt="2021-07-22T05:23:42.704" v="3514" actId="1076"/>
          <ac:spMkLst>
            <pc:docMk/>
            <pc:sldMk cId="3176666789" sldId="722"/>
            <ac:spMk id="6" creationId="{F02A847D-5149-45BE-A8CD-A9459EF68C16}"/>
          </ac:spMkLst>
        </pc:spChg>
        <pc:spChg chg="add mod">
          <ac:chgData name="천 성원" userId="9b0015a315ea0d4e" providerId="LiveId" clId="{14811A8A-2BC3-4D77-9F45-F9AD8C5A20F1}" dt="2021-07-22T05:30:03.256" v="3552" actId="1076"/>
          <ac:spMkLst>
            <pc:docMk/>
            <pc:sldMk cId="3176666789" sldId="722"/>
            <ac:spMk id="8" creationId="{51F3F376-4662-425A-97E0-7664D93E605E}"/>
          </ac:spMkLst>
        </pc:spChg>
        <pc:spChg chg="add mod">
          <ac:chgData name="천 성원" userId="9b0015a315ea0d4e" providerId="LiveId" clId="{14811A8A-2BC3-4D77-9F45-F9AD8C5A20F1}" dt="2021-07-22T05:29:09.132" v="3548" actId="20577"/>
          <ac:spMkLst>
            <pc:docMk/>
            <pc:sldMk cId="3176666789" sldId="722"/>
            <ac:spMk id="13" creationId="{3DFFD6B3-189A-4224-A758-451BEC81C52F}"/>
          </ac:spMkLst>
        </pc:spChg>
        <pc:spChg chg="add mod">
          <ac:chgData name="천 성원" userId="9b0015a315ea0d4e" providerId="LiveId" clId="{14811A8A-2BC3-4D77-9F45-F9AD8C5A20F1}" dt="2021-07-22T05:32:13.318" v="3585" actId="1076"/>
          <ac:spMkLst>
            <pc:docMk/>
            <pc:sldMk cId="3176666789" sldId="722"/>
            <ac:spMk id="14" creationId="{F7A7A7AD-0D89-4C91-BA95-0DEB97C0F967}"/>
          </ac:spMkLst>
        </pc:spChg>
        <pc:spChg chg="add mod">
          <ac:chgData name="천 성원" userId="9b0015a315ea0d4e" providerId="LiveId" clId="{14811A8A-2BC3-4D77-9F45-F9AD8C5A20F1}" dt="2021-07-22T05:33:33.345" v="3601" actId="14100"/>
          <ac:spMkLst>
            <pc:docMk/>
            <pc:sldMk cId="3176666789" sldId="722"/>
            <ac:spMk id="15" creationId="{02E933E0-C7D6-4826-B0EC-DB46EA0CFA7E}"/>
          </ac:spMkLst>
        </pc:spChg>
        <pc:picChg chg="add mod modCrop">
          <ac:chgData name="천 성원" userId="9b0015a315ea0d4e" providerId="LiveId" clId="{14811A8A-2BC3-4D77-9F45-F9AD8C5A20F1}" dt="2021-07-22T05:23:45.049" v="3515" actId="1076"/>
          <ac:picMkLst>
            <pc:docMk/>
            <pc:sldMk cId="3176666789" sldId="722"/>
            <ac:picMk id="5" creationId="{A66FCCEA-6D42-44E6-963E-D360DD8FD4CE}"/>
          </ac:picMkLst>
        </pc:picChg>
        <pc:picChg chg="add mod modCrop">
          <ac:chgData name="천 성원" userId="9b0015a315ea0d4e" providerId="LiveId" clId="{14811A8A-2BC3-4D77-9F45-F9AD8C5A20F1}" dt="2021-07-22T05:28:38.905" v="3532" actId="1076"/>
          <ac:picMkLst>
            <pc:docMk/>
            <pc:sldMk cId="3176666789" sldId="722"/>
            <ac:picMk id="7" creationId="{CF0DCE0B-80F0-49CE-921B-CAEC498BAA5C}"/>
          </ac:picMkLst>
        </pc:picChg>
        <pc:picChg chg="add mod">
          <ac:chgData name="천 성원" userId="9b0015a315ea0d4e" providerId="LiveId" clId="{14811A8A-2BC3-4D77-9F45-F9AD8C5A20F1}" dt="2021-07-22T05:28:37.304" v="3531" actId="1076"/>
          <ac:picMkLst>
            <pc:docMk/>
            <pc:sldMk cId="3176666789" sldId="722"/>
            <ac:picMk id="10" creationId="{BDC6A025-B8F5-4794-84BB-00844273C6C0}"/>
          </ac:picMkLst>
        </pc:picChg>
        <pc:picChg chg="add mod">
          <ac:chgData name="천 성원" userId="9b0015a315ea0d4e" providerId="LiveId" clId="{14811A8A-2BC3-4D77-9F45-F9AD8C5A20F1}" dt="2021-07-22T05:30:57.028" v="3557" actId="1076"/>
          <ac:picMkLst>
            <pc:docMk/>
            <pc:sldMk cId="3176666789" sldId="722"/>
            <ac:picMk id="12" creationId="{A3DC18E6-B222-403A-884B-0E055964C04A}"/>
          </ac:picMkLst>
        </pc:picChg>
        <pc:cxnChg chg="add mod">
          <ac:chgData name="천 성원" userId="9b0015a315ea0d4e" providerId="LiveId" clId="{14811A8A-2BC3-4D77-9F45-F9AD8C5A20F1}" dt="2021-07-22T05:35:41.803" v="3611" actId="14100"/>
          <ac:cxnSpMkLst>
            <pc:docMk/>
            <pc:sldMk cId="3176666789" sldId="722"/>
            <ac:cxnSpMk id="17" creationId="{224D1B9B-31F0-4EBA-8A7C-AC70DB28EFB0}"/>
          </ac:cxnSpMkLst>
        </pc:cxnChg>
      </pc:sldChg>
      <pc:sldChg chg="addSp modSp new mod">
        <pc:chgData name="천 성원" userId="9b0015a315ea0d4e" providerId="LiveId" clId="{14811A8A-2BC3-4D77-9F45-F9AD8C5A20F1}" dt="2021-07-22T09:16:38.632" v="3879" actId="1076"/>
        <pc:sldMkLst>
          <pc:docMk/>
          <pc:sldMk cId="4069589293" sldId="723"/>
        </pc:sldMkLst>
        <pc:spChg chg="mod">
          <ac:chgData name="천 성원" userId="9b0015a315ea0d4e" providerId="LiveId" clId="{14811A8A-2BC3-4D77-9F45-F9AD8C5A20F1}" dt="2021-07-22T05:41:51.323" v="3620" actId="20577"/>
          <ac:spMkLst>
            <pc:docMk/>
            <pc:sldMk cId="4069589293" sldId="723"/>
            <ac:spMk id="3" creationId="{CE11E98F-9089-4561-BD11-B5593E12F497}"/>
          </ac:spMkLst>
        </pc:spChg>
        <pc:spChg chg="add mod">
          <ac:chgData name="천 성원" userId="9b0015a315ea0d4e" providerId="LiveId" clId="{14811A8A-2BC3-4D77-9F45-F9AD8C5A20F1}" dt="2021-07-22T09:16:38.632" v="3879" actId="1076"/>
          <ac:spMkLst>
            <pc:docMk/>
            <pc:sldMk cId="4069589293" sldId="723"/>
            <ac:spMk id="7" creationId="{CE1E1FCF-F7DE-4F39-B583-3A144F6630CE}"/>
          </ac:spMkLst>
        </pc:spChg>
        <pc:spChg chg="add mod">
          <ac:chgData name="천 성원" userId="9b0015a315ea0d4e" providerId="LiveId" clId="{14811A8A-2BC3-4D77-9F45-F9AD8C5A20F1}" dt="2021-07-22T05:47:45.301" v="3871" actId="20577"/>
          <ac:spMkLst>
            <pc:docMk/>
            <pc:sldMk cId="4069589293" sldId="723"/>
            <ac:spMk id="16" creationId="{BE8CDF99-9D2D-44C5-A4B4-A73132DF5831}"/>
          </ac:spMkLst>
        </pc:spChg>
        <pc:picChg chg="add mod">
          <ac:chgData name="천 성원" userId="9b0015a315ea0d4e" providerId="LiveId" clId="{14811A8A-2BC3-4D77-9F45-F9AD8C5A20F1}" dt="2021-07-22T05:45:04.911" v="3744" actId="1076"/>
          <ac:picMkLst>
            <pc:docMk/>
            <pc:sldMk cId="4069589293" sldId="723"/>
            <ac:picMk id="6" creationId="{AC028DD1-0DD1-4A5A-A705-7145A304630B}"/>
          </ac:picMkLst>
        </pc:picChg>
        <pc:cxnChg chg="add mod">
          <ac:chgData name="천 성원" userId="9b0015a315ea0d4e" providerId="LiveId" clId="{14811A8A-2BC3-4D77-9F45-F9AD8C5A20F1}" dt="2021-07-22T05:45:28.904" v="3748" actId="1076"/>
          <ac:cxnSpMkLst>
            <pc:docMk/>
            <pc:sldMk cId="4069589293" sldId="723"/>
            <ac:cxnSpMk id="8" creationId="{8678DB74-7D68-4AB2-AF4B-D27DFB6ED4FE}"/>
          </ac:cxnSpMkLst>
        </pc:cxnChg>
        <pc:cxnChg chg="add mod">
          <ac:chgData name="천 성원" userId="9b0015a315ea0d4e" providerId="LiveId" clId="{14811A8A-2BC3-4D77-9F45-F9AD8C5A20F1}" dt="2021-07-22T05:45:47.130" v="3752" actId="14100"/>
          <ac:cxnSpMkLst>
            <pc:docMk/>
            <pc:sldMk cId="4069589293" sldId="723"/>
            <ac:cxnSpMk id="11" creationId="{FCBEA644-A6D3-4E68-9C04-B3D873F424D2}"/>
          </ac:cxnSpMkLst>
        </pc:cxnChg>
        <pc:cxnChg chg="add mod">
          <ac:chgData name="천 성원" userId="9b0015a315ea0d4e" providerId="LiveId" clId="{14811A8A-2BC3-4D77-9F45-F9AD8C5A20F1}" dt="2021-07-22T05:45:55.561" v="3755" actId="14100"/>
          <ac:cxnSpMkLst>
            <pc:docMk/>
            <pc:sldMk cId="4069589293" sldId="723"/>
            <ac:cxnSpMk id="14" creationId="{645D1174-FEA9-432C-AA16-AAB051CEF86C}"/>
          </ac:cxnSpMkLst>
        </pc:cxnChg>
      </pc:sldChg>
      <pc:sldChg chg="addSp delSp modSp new mod">
        <pc:chgData name="천 성원" userId="9b0015a315ea0d4e" providerId="LiveId" clId="{14811A8A-2BC3-4D77-9F45-F9AD8C5A20F1}" dt="2021-07-23T02:59:51.864" v="4530" actId="1076"/>
        <pc:sldMkLst>
          <pc:docMk/>
          <pc:sldMk cId="2761278003" sldId="724"/>
        </pc:sldMkLst>
        <pc:spChg chg="del">
          <ac:chgData name="천 성원" userId="9b0015a315ea0d4e" providerId="LiveId" clId="{14811A8A-2BC3-4D77-9F45-F9AD8C5A20F1}" dt="2021-07-22T05:48:11.273" v="3873"/>
          <ac:spMkLst>
            <pc:docMk/>
            <pc:sldMk cId="2761278003" sldId="724"/>
            <ac:spMk id="3" creationId="{3297AABB-B855-4B8A-A571-6A984783DCD0}"/>
          </ac:spMkLst>
        </pc:spChg>
        <pc:spChg chg="add del mod">
          <ac:chgData name="천 성원" userId="9b0015a315ea0d4e" providerId="LiveId" clId="{14811A8A-2BC3-4D77-9F45-F9AD8C5A20F1}" dt="2021-07-22T09:16:59.261" v="3880" actId="21"/>
          <ac:spMkLst>
            <pc:docMk/>
            <pc:sldMk cId="2761278003" sldId="724"/>
            <ac:spMk id="5" creationId="{0547D47D-02D9-48BB-B03B-0DCFAB283731}"/>
          </ac:spMkLst>
        </pc:spChg>
        <pc:spChg chg="add del mod">
          <ac:chgData name="천 성원" userId="9b0015a315ea0d4e" providerId="LiveId" clId="{14811A8A-2BC3-4D77-9F45-F9AD8C5A20F1}" dt="2021-07-22T09:17:01.871" v="3882" actId="21"/>
          <ac:spMkLst>
            <pc:docMk/>
            <pc:sldMk cId="2761278003" sldId="724"/>
            <ac:spMk id="7" creationId="{D313F40F-A782-42AE-AE10-E3CCC9A81CA0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0" creationId="{E3A30526-80A2-443D-8F62-F8BA7EA4E1A1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1" creationId="{3DCB99A0-0F06-4781-8661-240364A7925B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2" creationId="{18F35F3A-35D5-4BE7-953C-48471CBA94DC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3" creationId="{2B2EC4BE-5165-446B-9309-45E4200D3EE2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6" creationId="{81C16F61-BE8C-4F69-95EE-0E7CFCDFD007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7" creationId="{141B9BDD-22DE-42BA-9F5B-3618538E68D6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8" creationId="{96E9590F-B623-438B-8ABF-B143E061FB59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9" creationId="{E7F4A331-4808-4880-BD52-72BAFACB87EB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0" creationId="{43EA44B1-361B-4E41-B3DF-721149A32B3D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1" creationId="{A93D9258-BC57-4937-A354-3890EE674398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2" creationId="{17947EC8-A560-4A77-B857-042FCA6FAA89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3" creationId="{41B542DC-4F18-4917-B870-272509B20DEB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6" creationId="{3A928555-8B3C-49F6-BD2E-17E351873F34}"/>
          </ac:spMkLst>
        </pc:spChg>
        <pc:grpChg chg="add mod">
          <ac:chgData name="천 성원" userId="9b0015a315ea0d4e" providerId="LiveId" clId="{14811A8A-2BC3-4D77-9F45-F9AD8C5A20F1}" dt="2021-07-22T09:17:33.360" v="3887"/>
          <ac:grpSpMkLst>
            <pc:docMk/>
            <pc:sldMk cId="2761278003" sldId="724"/>
            <ac:grpSpMk id="9" creationId="{720E35EA-A544-4502-96B2-4ED64AABF403}"/>
          </ac:grpSpMkLst>
        </pc:grpChg>
        <pc:grpChg chg="mod">
          <ac:chgData name="천 성원" userId="9b0015a315ea0d4e" providerId="LiveId" clId="{14811A8A-2BC3-4D77-9F45-F9AD8C5A20F1}" dt="2021-07-22T09:17:33.360" v="3887"/>
          <ac:grpSpMkLst>
            <pc:docMk/>
            <pc:sldMk cId="2761278003" sldId="724"/>
            <ac:grpSpMk id="15" creationId="{B64EE2D6-2D12-464E-AD3E-D5C82930E12D}"/>
          </ac:grpSpMkLst>
        </pc:grpChg>
        <pc:picChg chg="add del mod">
          <ac:chgData name="천 성원" userId="9b0015a315ea0d4e" providerId="LiveId" clId="{14811A8A-2BC3-4D77-9F45-F9AD8C5A20F1}" dt="2021-07-22T08:57:04.423" v="3877" actId="21"/>
          <ac:picMkLst>
            <pc:docMk/>
            <pc:sldMk cId="2761278003" sldId="724"/>
            <ac:picMk id="6" creationId="{E2BF5DD8-113D-435F-A77B-F877B849E96E}"/>
          </ac:picMkLst>
        </pc:picChg>
        <pc:picChg chg="add mod">
          <ac:chgData name="천 성원" userId="9b0015a315ea0d4e" providerId="LiveId" clId="{14811A8A-2BC3-4D77-9F45-F9AD8C5A20F1}" dt="2021-07-23T02:59:51.864" v="4530" actId="1076"/>
          <ac:picMkLst>
            <pc:docMk/>
            <pc:sldMk cId="2761278003" sldId="724"/>
            <ac:picMk id="8" creationId="{B5ACAB84-A01C-481E-8881-B23B4088BA2D}"/>
          </ac:picMkLst>
        </pc:picChg>
        <pc:cxnChg chg="mod">
          <ac:chgData name="천 성원" userId="9b0015a315ea0d4e" providerId="LiveId" clId="{14811A8A-2BC3-4D77-9F45-F9AD8C5A20F1}" dt="2021-07-22T09:17:33.360" v="3887"/>
          <ac:cxnSpMkLst>
            <pc:docMk/>
            <pc:sldMk cId="2761278003" sldId="724"/>
            <ac:cxnSpMk id="14" creationId="{6A8D61CC-CC13-4F94-9034-F60217F89AFE}"/>
          </ac:cxnSpMkLst>
        </pc:cxnChg>
        <pc:cxnChg chg="mod">
          <ac:chgData name="천 성원" userId="9b0015a315ea0d4e" providerId="LiveId" clId="{14811A8A-2BC3-4D77-9F45-F9AD8C5A20F1}" dt="2021-07-22T09:17:33.360" v="3887"/>
          <ac:cxnSpMkLst>
            <pc:docMk/>
            <pc:sldMk cId="2761278003" sldId="724"/>
            <ac:cxnSpMk id="24" creationId="{DC9CAB27-9E32-4DDA-8C08-C76277FE1A23}"/>
          </ac:cxnSpMkLst>
        </pc:cxnChg>
        <pc:cxnChg chg="mod">
          <ac:chgData name="천 성원" userId="9b0015a315ea0d4e" providerId="LiveId" clId="{14811A8A-2BC3-4D77-9F45-F9AD8C5A20F1}" dt="2021-07-22T09:17:33.360" v="3887"/>
          <ac:cxnSpMkLst>
            <pc:docMk/>
            <pc:sldMk cId="2761278003" sldId="724"/>
            <ac:cxnSpMk id="25" creationId="{1100248A-C582-4C6C-91F3-6288C10FCC6C}"/>
          </ac:cxnSpMkLst>
        </pc:cxnChg>
        <pc:cxnChg chg="add mod">
          <ac:chgData name="천 성원" userId="9b0015a315ea0d4e" providerId="LiveId" clId="{14811A8A-2BC3-4D77-9F45-F9AD8C5A20F1}" dt="2021-07-23T02:59:49.553" v="4529" actId="14100"/>
          <ac:cxnSpMkLst>
            <pc:docMk/>
            <pc:sldMk cId="2761278003" sldId="724"/>
            <ac:cxnSpMk id="27" creationId="{5EA73668-414C-48AA-B207-529D51D1A406}"/>
          </ac:cxnSpMkLst>
        </pc:cxnChg>
      </pc:sldChg>
      <pc:sldChg chg="addSp delSp modSp new mod">
        <pc:chgData name="천 성원" userId="9b0015a315ea0d4e" providerId="LiveId" clId="{14811A8A-2BC3-4D77-9F45-F9AD8C5A20F1}" dt="2021-07-23T03:02:12.159" v="4709" actId="20577"/>
        <pc:sldMkLst>
          <pc:docMk/>
          <pc:sldMk cId="3482884580" sldId="725"/>
        </pc:sldMkLst>
        <pc:spChg chg="mod">
          <ac:chgData name="천 성원" userId="9b0015a315ea0d4e" providerId="LiveId" clId="{14811A8A-2BC3-4D77-9F45-F9AD8C5A20F1}" dt="2021-07-23T02:55:50.836" v="4304" actId="403"/>
          <ac:spMkLst>
            <pc:docMk/>
            <pc:sldMk cId="3482884580" sldId="725"/>
            <ac:spMk id="2" creationId="{D6DD225E-CC51-4226-98F0-47F78F040438}"/>
          </ac:spMkLst>
        </pc:spChg>
        <pc:spChg chg="del">
          <ac:chgData name="천 성원" userId="9b0015a315ea0d4e" providerId="LiveId" clId="{14811A8A-2BC3-4D77-9F45-F9AD8C5A20F1}" dt="2021-07-22T09:17:50.883" v="3890" actId="21"/>
          <ac:spMkLst>
            <pc:docMk/>
            <pc:sldMk cId="3482884580" sldId="725"/>
            <ac:spMk id="3" creationId="{A9CD4D55-21E6-44E0-A506-096F6517EB92}"/>
          </ac:spMkLst>
        </pc:spChg>
        <pc:spChg chg="mod">
          <ac:chgData name="천 성원" userId="9b0015a315ea0d4e" providerId="LiveId" clId="{14811A8A-2BC3-4D77-9F45-F9AD8C5A20F1}" dt="2021-07-23T02:55:50.836" v="4304" actId="403"/>
          <ac:spMkLst>
            <pc:docMk/>
            <pc:sldMk cId="3482884580" sldId="725"/>
            <ac:spMk id="4" creationId="{2314AD00-0F5A-4914-AF68-F9571D550DB8}"/>
          </ac:spMkLst>
        </pc:spChg>
        <pc:spChg chg="add mod">
          <ac:chgData name="천 성원" userId="9b0015a315ea0d4e" providerId="LiveId" clId="{14811A8A-2BC3-4D77-9F45-F9AD8C5A20F1}" dt="2021-07-23T03:02:12.159" v="4709" actId="20577"/>
          <ac:spMkLst>
            <pc:docMk/>
            <pc:sldMk cId="3482884580" sldId="725"/>
            <ac:spMk id="7" creationId="{BCE1E3BF-A7FB-46C9-9A40-48407AB11B49}"/>
          </ac:spMkLst>
        </pc:spChg>
        <pc:spChg chg="add mod">
          <ac:chgData name="천 성원" userId="9b0015a315ea0d4e" providerId="LiveId" clId="{14811A8A-2BC3-4D77-9F45-F9AD8C5A20F1}" dt="2021-07-23T03:00:38.714" v="4531" actId="1076"/>
          <ac:spMkLst>
            <pc:docMk/>
            <pc:sldMk cId="3482884580" sldId="725"/>
            <ac:spMk id="9" creationId="{EF228EDB-CFF8-41D4-BB1B-A409FB94931A}"/>
          </ac:spMkLst>
        </pc:spChg>
        <pc:spChg chg="add mod">
          <ac:chgData name="천 성원" userId="9b0015a315ea0d4e" providerId="LiveId" clId="{14811A8A-2BC3-4D77-9F45-F9AD8C5A20F1}" dt="2021-07-23T02:55:50.836" v="4304" actId="403"/>
          <ac:spMkLst>
            <pc:docMk/>
            <pc:sldMk cId="3482884580" sldId="725"/>
            <ac:spMk id="12" creationId="{AA3B46E8-C8CE-48D0-AFAA-209F7B001C3C}"/>
          </ac:spMkLst>
        </pc:spChg>
        <pc:spChg chg="add mod">
          <ac:chgData name="천 성원" userId="9b0015a315ea0d4e" providerId="LiveId" clId="{14811A8A-2BC3-4D77-9F45-F9AD8C5A20F1}" dt="2021-07-23T03:01:43.935" v="4672" actId="1076"/>
          <ac:spMkLst>
            <pc:docMk/>
            <pc:sldMk cId="3482884580" sldId="725"/>
            <ac:spMk id="13" creationId="{2C316825-830A-4DFC-A2DD-96AE5FC27837}"/>
          </ac:spMkLst>
        </pc:spChg>
        <pc:picChg chg="add mod">
          <ac:chgData name="천 성원" userId="9b0015a315ea0d4e" providerId="LiveId" clId="{14811A8A-2BC3-4D77-9F45-F9AD8C5A20F1}" dt="2021-07-23T02:49:25.134" v="4239" actId="1076"/>
          <ac:picMkLst>
            <pc:docMk/>
            <pc:sldMk cId="3482884580" sldId="725"/>
            <ac:picMk id="5" creationId="{50F5105E-308A-4159-A9C9-935F709A7219}"/>
          </ac:picMkLst>
        </pc:picChg>
        <pc:picChg chg="add mod">
          <ac:chgData name="천 성원" userId="9b0015a315ea0d4e" providerId="LiveId" clId="{14811A8A-2BC3-4D77-9F45-F9AD8C5A20F1}" dt="2021-07-22T09:32:24.037" v="3936" actId="14100"/>
          <ac:picMkLst>
            <pc:docMk/>
            <pc:sldMk cId="3482884580" sldId="725"/>
            <ac:picMk id="6" creationId="{F905814C-5E70-4912-9774-B1AA1F5371FD}"/>
          </ac:picMkLst>
        </pc:picChg>
        <pc:picChg chg="add mod">
          <ac:chgData name="천 성원" userId="9b0015a315ea0d4e" providerId="LiveId" clId="{14811A8A-2BC3-4D77-9F45-F9AD8C5A20F1}" dt="2021-07-22T09:32:35.638" v="3941" actId="1076"/>
          <ac:picMkLst>
            <pc:docMk/>
            <pc:sldMk cId="3482884580" sldId="725"/>
            <ac:picMk id="8" creationId="{DB6457F2-B8B7-4F39-9D76-A7171BD90F57}"/>
          </ac:picMkLst>
        </pc:picChg>
        <pc:picChg chg="add mod">
          <ac:chgData name="천 성원" userId="9b0015a315ea0d4e" providerId="LiveId" clId="{14811A8A-2BC3-4D77-9F45-F9AD8C5A20F1}" dt="2021-07-22T09:41:56.816" v="4087" actId="1076"/>
          <ac:picMkLst>
            <pc:docMk/>
            <pc:sldMk cId="3482884580" sldId="725"/>
            <ac:picMk id="11" creationId="{D4319597-2A03-4E8F-9376-52E68328D1F1}"/>
          </ac:picMkLst>
        </pc:picChg>
        <pc:picChg chg="add mod">
          <ac:chgData name="천 성원" userId="9b0015a315ea0d4e" providerId="LiveId" clId="{14811A8A-2BC3-4D77-9F45-F9AD8C5A20F1}" dt="2021-07-23T02:58:56.569" v="4512" actId="1076"/>
          <ac:picMkLst>
            <pc:docMk/>
            <pc:sldMk cId="3482884580" sldId="725"/>
            <ac:picMk id="14" creationId="{6B8AA209-1C7D-4C3D-AA19-635F81F702BA}"/>
          </ac:picMkLst>
        </pc:picChg>
        <pc:cxnChg chg="add del mod">
          <ac:chgData name="천 성원" userId="9b0015a315ea0d4e" providerId="LiveId" clId="{14811A8A-2BC3-4D77-9F45-F9AD8C5A20F1}" dt="2021-07-23T02:59:28.077" v="4515" actId="21"/>
          <ac:cxnSpMkLst>
            <pc:docMk/>
            <pc:sldMk cId="3482884580" sldId="725"/>
            <ac:cxnSpMk id="15" creationId="{83181F23-76EE-4953-998E-B250964F5B87}"/>
          </ac:cxnSpMkLst>
        </pc:cxnChg>
      </pc:sldChg>
      <pc:sldChg chg="addSp delSp modSp new mod">
        <pc:chgData name="천 성원" userId="9b0015a315ea0d4e" providerId="LiveId" clId="{14811A8A-2BC3-4D77-9F45-F9AD8C5A20F1}" dt="2021-07-23T06:28:05.584" v="6506" actId="21"/>
        <pc:sldMkLst>
          <pc:docMk/>
          <pc:sldMk cId="3960633199" sldId="726"/>
        </pc:sldMkLst>
        <pc:spChg chg="del">
          <ac:chgData name="천 성원" userId="9b0015a315ea0d4e" providerId="LiveId" clId="{14811A8A-2BC3-4D77-9F45-F9AD8C5A20F1}" dt="2021-07-23T03:03:04.204" v="4713" actId="21"/>
          <ac:spMkLst>
            <pc:docMk/>
            <pc:sldMk cId="3960633199" sldId="726"/>
            <ac:spMk id="3" creationId="{3408BD53-B4A2-495D-A564-80D1B6151FC4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6" creationId="{12146888-59F5-44F7-AB9F-35F25E6A0ACB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7" creationId="{4E656157-84B8-4CE6-8E5A-4065306F1641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8" creationId="{CB67D886-49EC-4960-91DB-19DD090E979B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9" creationId="{6F55EB4C-0428-415D-AA9D-E89B5AC79D83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2" creationId="{8B9A040F-7A29-491D-A226-6B2DB378DD4C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3" creationId="{640053DC-1567-4E56-9F39-EB678ADDA0DD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4" creationId="{77B67CD6-1170-4EE7-8B9F-4B3ADB5D84A4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5" creationId="{2BAB5B63-2747-452B-8200-7D4AD6013B0F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6" creationId="{43B780BE-4DEB-42CE-991E-3BD80EACE97C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7" creationId="{6EFD6E67-A705-41E4-8E08-C2C956501A87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8" creationId="{47CC2C1F-5432-4311-BAA4-C9D8D06A1A10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9" creationId="{C998A636-DA5F-4C39-86EA-61695978A69D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22" creationId="{22A9BD08-3BD3-44C7-B267-3D6F79EF00D5}"/>
          </ac:spMkLst>
        </pc:spChg>
        <pc:grpChg chg="add mod">
          <ac:chgData name="천 성원" userId="9b0015a315ea0d4e" providerId="LiveId" clId="{14811A8A-2BC3-4D77-9F45-F9AD8C5A20F1}" dt="2021-07-23T03:03:02.210" v="4712" actId="1076"/>
          <ac:grpSpMkLst>
            <pc:docMk/>
            <pc:sldMk cId="3960633199" sldId="726"/>
            <ac:grpSpMk id="5" creationId="{2E522FB5-204E-4AE8-9A29-7E07EAB20D04}"/>
          </ac:grpSpMkLst>
        </pc:grpChg>
        <pc:grpChg chg="mod">
          <ac:chgData name="천 성원" userId="9b0015a315ea0d4e" providerId="LiveId" clId="{14811A8A-2BC3-4D77-9F45-F9AD8C5A20F1}" dt="2021-07-23T03:02:57.605" v="4711"/>
          <ac:grpSpMkLst>
            <pc:docMk/>
            <pc:sldMk cId="3960633199" sldId="726"/>
            <ac:grpSpMk id="11" creationId="{4D3F4036-BB2D-4FF2-B128-ECF95D63846D}"/>
          </ac:grpSpMkLst>
        </pc:grpChg>
        <pc:picChg chg="add mod">
          <ac:chgData name="천 성원" userId="9b0015a315ea0d4e" providerId="LiveId" clId="{14811A8A-2BC3-4D77-9F45-F9AD8C5A20F1}" dt="2021-07-23T03:03:35.963" v="4724" actId="1076"/>
          <ac:picMkLst>
            <pc:docMk/>
            <pc:sldMk cId="3960633199" sldId="726"/>
            <ac:picMk id="23" creationId="{D2B66DEC-1DE5-4B73-891F-D8EBBE2F0CC5}"/>
          </ac:picMkLst>
        </pc:picChg>
        <pc:cxnChg chg="mod">
          <ac:chgData name="천 성원" userId="9b0015a315ea0d4e" providerId="LiveId" clId="{14811A8A-2BC3-4D77-9F45-F9AD8C5A20F1}" dt="2021-07-23T03:02:57.605" v="4711"/>
          <ac:cxnSpMkLst>
            <pc:docMk/>
            <pc:sldMk cId="3960633199" sldId="726"/>
            <ac:cxnSpMk id="10" creationId="{8D0059B8-8E04-4E96-A9EA-875AFB5867F8}"/>
          </ac:cxnSpMkLst>
        </pc:cxnChg>
        <pc:cxnChg chg="mod">
          <ac:chgData name="천 성원" userId="9b0015a315ea0d4e" providerId="LiveId" clId="{14811A8A-2BC3-4D77-9F45-F9AD8C5A20F1}" dt="2021-07-23T03:02:57.605" v="4711"/>
          <ac:cxnSpMkLst>
            <pc:docMk/>
            <pc:sldMk cId="3960633199" sldId="726"/>
            <ac:cxnSpMk id="20" creationId="{6C2032D0-0AF2-4AC2-84BC-226E1A69D721}"/>
          </ac:cxnSpMkLst>
        </pc:cxnChg>
        <pc:cxnChg chg="mod">
          <ac:chgData name="천 성원" userId="9b0015a315ea0d4e" providerId="LiveId" clId="{14811A8A-2BC3-4D77-9F45-F9AD8C5A20F1}" dt="2021-07-23T03:02:57.605" v="4711"/>
          <ac:cxnSpMkLst>
            <pc:docMk/>
            <pc:sldMk cId="3960633199" sldId="726"/>
            <ac:cxnSpMk id="21" creationId="{DA81CD7F-0B96-4A03-AB74-8EC326C350B1}"/>
          </ac:cxnSpMkLst>
        </pc:cxnChg>
        <pc:cxnChg chg="add mod">
          <ac:chgData name="천 성원" userId="9b0015a315ea0d4e" providerId="LiveId" clId="{14811A8A-2BC3-4D77-9F45-F9AD8C5A20F1}" dt="2021-07-23T03:03:34.072" v="4723" actId="1076"/>
          <ac:cxnSpMkLst>
            <pc:docMk/>
            <pc:sldMk cId="3960633199" sldId="726"/>
            <ac:cxnSpMk id="24" creationId="{16F43D4B-5A38-4A01-9652-9F36B890027F}"/>
          </ac:cxnSpMkLst>
        </pc:cxnChg>
        <pc:cxnChg chg="add del mod">
          <ac:chgData name="천 성원" userId="9b0015a315ea0d4e" providerId="LiveId" clId="{14811A8A-2BC3-4D77-9F45-F9AD8C5A20F1}" dt="2021-07-23T06:28:05.584" v="6506" actId="21"/>
          <ac:cxnSpMkLst>
            <pc:docMk/>
            <pc:sldMk cId="3960633199" sldId="726"/>
            <ac:cxnSpMk id="26" creationId="{BF0854CC-2C14-4CE5-A6BE-5861E4970568}"/>
          </ac:cxnSpMkLst>
        </pc:cxnChg>
      </pc:sldChg>
      <pc:sldChg chg="addSp delSp modSp new mod">
        <pc:chgData name="천 성원" userId="9b0015a315ea0d4e" providerId="LiveId" clId="{14811A8A-2BC3-4D77-9F45-F9AD8C5A20F1}" dt="2021-07-23T05:27:44.626" v="5664" actId="14100"/>
        <pc:sldMkLst>
          <pc:docMk/>
          <pc:sldMk cId="3596746696" sldId="727"/>
        </pc:sldMkLst>
        <pc:spChg chg="del">
          <ac:chgData name="천 성원" userId="9b0015a315ea0d4e" providerId="LiveId" clId="{14811A8A-2BC3-4D77-9F45-F9AD8C5A20F1}" dt="2021-07-23T03:16:15.918" v="4728"/>
          <ac:spMkLst>
            <pc:docMk/>
            <pc:sldMk cId="3596746696" sldId="727"/>
            <ac:spMk id="3" creationId="{56968557-AA82-4F7E-9151-70418391057B}"/>
          </ac:spMkLst>
        </pc:spChg>
        <pc:spChg chg="add del mod">
          <ac:chgData name="천 성원" userId="9b0015a315ea0d4e" providerId="LiveId" clId="{14811A8A-2BC3-4D77-9F45-F9AD8C5A20F1}" dt="2021-07-23T03:32:55.610" v="4776"/>
          <ac:spMkLst>
            <pc:docMk/>
            <pc:sldMk cId="3596746696" sldId="727"/>
            <ac:spMk id="9" creationId="{B00A46CE-3A3B-4EA6-99E0-DFF27109F783}"/>
          </ac:spMkLst>
        </pc:spChg>
        <pc:spChg chg="add mod">
          <ac:chgData name="천 성원" userId="9b0015a315ea0d4e" providerId="LiveId" clId="{14811A8A-2BC3-4D77-9F45-F9AD8C5A20F1}" dt="2021-07-23T05:27:44.626" v="5664" actId="14100"/>
          <ac:spMkLst>
            <pc:docMk/>
            <pc:sldMk cId="3596746696" sldId="727"/>
            <ac:spMk id="10" creationId="{195D0AFB-0E9D-457B-AFD9-20A03DD02478}"/>
          </ac:spMkLst>
        </pc:spChg>
        <pc:picChg chg="add mod">
          <ac:chgData name="천 성원" userId="9b0015a315ea0d4e" providerId="LiveId" clId="{14811A8A-2BC3-4D77-9F45-F9AD8C5A20F1}" dt="2021-07-23T03:18:10.046" v="4773" actId="1076"/>
          <ac:picMkLst>
            <pc:docMk/>
            <pc:sldMk cId="3596746696" sldId="727"/>
            <ac:picMk id="6" creationId="{F760510A-93DB-4C77-9D62-30570C1B1F99}"/>
          </ac:picMkLst>
        </pc:picChg>
        <pc:picChg chg="add del mod">
          <ac:chgData name="천 성원" userId="9b0015a315ea0d4e" providerId="LiveId" clId="{14811A8A-2BC3-4D77-9F45-F9AD8C5A20F1}" dt="2021-07-23T03:17:08.689" v="4746" actId="21"/>
          <ac:picMkLst>
            <pc:docMk/>
            <pc:sldMk cId="3596746696" sldId="727"/>
            <ac:picMk id="8" creationId="{DCD55206-BF3D-4A4C-AB05-C04F8E5BBA3A}"/>
          </ac:picMkLst>
        </pc:picChg>
      </pc:sldChg>
      <pc:sldChg chg="addSp delSp modSp new mod">
        <pc:chgData name="천 성원" userId="9b0015a315ea0d4e" providerId="LiveId" clId="{14811A8A-2BC3-4D77-9F45-F9AD8C5A20F1}" dt="2021-07-23T05:51:41.324" v="6467" actId="1076"/>
        <pc:sldMkLst>
          <pc:docMk/>
          <pc:sldMk cId="1215762200" sldId="728"/>
        </pc:sldMkLst>
        <pc:spChg chg="del">
          <ac:chgData name="천 성원" userId="9b0015a315ea0d4e" providerId="LiveId" clId="{14811A8A-2BC3-4D77-9F45-F9AD8C5A20F1}" dt="2021-07-23T03:17:15.991" v="4750" actId="21"/>
          <ac:spMkLst>
            <pc:docMk/>
            <pc:sldMk cId="1215762200" sldId="728"/>
            <ac:spMk id="3" creationId="{2743D757-7EEA-4B0F-81BF-FB671C285510}"/>
          </ac:spMkLst>
        </pc:spChg>
        <pc:spChg chg="add mod">
          <ac:chgData name="천 성원" userId="9b0015a315ea0d4e" providerId="LiveId" clId="{14811A8A-2BC3-4D77-9F45-F9AD8C5A20F1}" dt="2021-07-23T05:51:41.324" v="6467" actId="1076"/>
          <ac:spMkLst>
            <pc:docMk/>
            <pc:sldMk cId="1215762200" sldId="728"/>
            <ac:spMk id="6" creationId="{1290953A-DF0C-46E6-8629-B65A8C56AB94}"/>
          </ac:spMkLst>
        </pc:spChg>
        <pc:picChg chg="add mod">
          <ac:chgData name="천 성원" userId="9b0015a315ea0d4e" providerId="LiveId" clId="{14811A8A-2BC3-4D77-9F45-F9AD8C5A20F1}" dt="2021-07-23T03:38:45.848" v="4931" actId="1076"/>
          <ac:picMkLst>
            <pc:docMk/>
            <pc:sldMk cId="1215762200" sldId="728"/>
            <ac:picMk id="5" creationId="{43BB690E-D7FB-4473-B344-207935F2F8B9}"/>
          </ac:picMkLst>
        </pc:picChg>
      </pc:sldChg>
      <pc:sldChg chg="addSp delSp modSp new mod">
        <pc:chgData name="천 성원" userId="9b0015a315ea0d4e" providerId="LiveId" clId="{14811A8A-2BC3-4D77-9F45-F9AD8C5A20F1}" dt="2021-07-23T05:53:26.248" v="6500" actId="1076"/>
        <pc:sldMkLst>
          <pc:docMk/>
          <pc:sldMk cId="3473215614" sldId="729"/>
        </pc:sldMkLst>
        <pc:spChg chg="del">
          <ac:chgData name="천 성원" userId="9b0015a315ea0d4e" providerId="LiveId" clId="{14811A8A-2BC3-4D77-9F45-F9AD8C5A20F1}" dt="2021-07-23T03:17:41.439" v="4756"/>
          <ac:spMkLst>
            <pc:docMk/>
            <pc:sldMk cId="3473215614" sldId="729"/>
            <ac:spMk id="3" creationId="{C1C82D0A-5B44-4616-BF3F-BA2143B11C26}"/>
          </ac:spMkLst>
        </pc:spChg>
        <pc:spChg chg="add mod">
          <ac:chgData name="천 성원" userId="9b0015a315ea0d4e" providerId="LiveId" clId="{14811A8A-2BC3-4D77-9F45-F9AD8C5A20F1}" dt="2021-07-23T05:53:26.248" v="6500" actId="1076"/>
          <ac:spMkLst>
            <pc:docMk/>
            <pc:sldMk cId="3473215614" sldId="729"/>
            <ac:spMk id="7" creationId="{D695C412-77C5-40BE-B94D-D4664639B1C1}"/>
          </ac:spMkLst>
        </pc:spChg>
        <pc:picChg chg="add mod">
          <ac:chgData name="천 성원" userId="9b0015a315ea0d4e" providerId="LiveId" clId="{14811A8A-2BC3-4D77-9F45-F9AD8C5A20F1}" dt="2021-07-23T05:53:23.199" v="6499" actId="1076"/>
          <ac:picMkLst>
            <pc:docMk/>
            <pc:sldMk cId="3473215614" sldId="729"/>
            <ac:picMk id="6" creationId="{9AF828BA-5FE0-4D5E-9121-DF21DEAE3144}"/>
          </ac:picMkLst>
        </pc:picChg>
      </pc:sldChg>
      <pc:sldChg chg="addSp delSp modSp new mod">
        <pc:chgData name="천 성원" userId="9b0015a315ea0d4e" providerId="LiveId" clId="{14811A8A-2BC3-4D77-9F45-F9AD8C5A20F1}" dt="2021-07-23T05:54:26.379" v="6501" actId="1076"/>
        <pc:sldMkLst>
          <pc:docMk/>
          <pc:sldMk cId="3407704937" sldId="730"/>
        </pc:sldMkLst>
        <pc:spChg chg="del">
          <ac:chgData name="천 성원" userId="9b0015a315ea0d4e" providerId="LiveId" clId="{14811A8A-2BC3-4D77-9F45-F9AD8C5A20F1}" dt="2021-07-23T03:17:48.812" v="4761"/>
          <ac:spMkLst>
            <pc:docMk/>
            <pc:sldMk cId="3407704937" sldId="730"/>
            <ac:spMk id="3" creationId="{B282B50D-E665-4E12-8DF5-0F110A7670F5}"/>
          </ac:spMkLst>
        </pc:spChg>
        <pc:picChg chg="add mod">
          <ac:chgData name="천 성원" userId="9b0015a315ea0d4e" providerId="LiveId" clId="{14811A8A-2BC3-4D77-9F45-F9AD8C5A20F1}" dt="2021-07-23T05:54:26.379" v="6501" actId="1076"/>
          <ac:picMkLst>
            <pc:docMk/>
            <pc:sldMk cId="3407704937" sldId="730"/>
            <ac:picMk id="6" creationId="{E33F9ADA-C123-43C5-A9D1-21DE06120554}"/>
          </ac:picMkLst>
        </pc:picChg>
      </pc:sldChg>
      <pc:sldChg chg="addSp delSp modSp new mod">
        <pc:chgData name="천 성원" userId="9b0015a315ea0d4e" providerId="LiveId" clId="{14811A8A-2BC3-4D77-9F45-F9AD8C5A20F1}" dt="2021-07-23T03:17:55.611" v="4767" actId="962"/>
        <pc:sldMkLst>
          <pc:docMk/>
          <pc:sldMk cId="2208529842" sldId="731"/>
        </pc:sldMkLst>
        <pc:spChg chg="del">
          <ac:chgData name="천 성원" userId="9b0015a315ea0d4e" providerId="LiveId" clId="{14811A8A-2BC3-4D77-9F45-F9AD8C5A20F1}" dt="2021-07-23T03:17:55.335" v="4765"/>
          <ac:spMkLst>
            <pc:docMk/>
            <pc:sldMk cId="2208529842" sldId="731"/>
            <ac:spMk id="3" creationId="{7A63521F-C59A-4D3F-B8CE-38456C2C7AA6}"/>
          </ac:spMkLst>
        </pc:spChg>
        <pc:picChg chg="add mod">
          <ac:chgData name="천 성원" userId="9b0015a315ea0d4e" providerId="LiveId" clId="{14811A8A-2BC3-4D77-9F45-F9AD8C5A20F1}" dt="2021-07-23T03:17:55.611" v="4767" actId="962"/>
          <ac:picMkLst>
            <pc:docMk/>
            <pc:sldMk cId="2208529842" sldId="731"/>
            <ac:picMk id="6" creationId="{7F456C8E-6EB2-4043-87C8-552EA3673912}"/>
          </ac:picMkLst>
        </pc:picChg>
      </pc:sldChg>
      <pc:sldChg chg="addSp delSp modSp new mod">
        <pc:chgData name="천 성원" userId="9b0015a315ea0d4e" providerId="LiveId" clId="{14811A8A-2BC3-4D77-9F45-F9AD8C5A20F1}" dt="2021-07-23T03:18:05.560" v="4772" actId="1076"/>
        <pc:sldMkLst>
          <pc:docMk/>
          <pc:sldMk cId="52637403" sldId="732"/>
        </pc:sldMkLst>
        <pc:spChg chg="del">
          <ac:chgData name="천 성원" userId="9b0015a315ea0d4e" providerId="LiveId" clId="{14811A8A-2BC3-4D77-9F45-F9AD8C5A20F1}" dt="2021-07-23T03:18:03.673" v="4769"/>
          <ac:spMkLst>
            <pc:docMk/>
            <pc:sldMk cId="52637403" sldId="732"/>
            <ac:spMk id="3" creationId="{329E12A7-7838-4502-BEAA-D8A75C6C19FC}"/>
          </ac:spMkLst>
        </pc:spChg>
        <pc:picChg chg="add mod">
          <ac:chgData name="천 성원" userId="9b0015a315ea0d4e" providerId="LiveId" clId="{14811A8A-2BC3-4D77-9F45-F9AD8C5A20F1}" dt="2021-07-23T03:18:05.560" v="4772" actId="1076"/>
          <ac:picMkLst>
            <pc:docMk/>
            <pc:sldMk cId="52637403" sldId="732"/>
            <ac:picMk id="6" creationId="{9986371E-FB09-4C92-A744-70485E601CEC}"/>
          </ac:picMkLst>
        </pc:picChg>
      </pc:sldChg>
      <pc:sldChg chg="addSp delSp modSp new mod">
        <pc:chgData name="천 성원" userId="9b0015a315ea0d4e" providerId="LiveId" clId="{14811A8A-2BC3-4D77-9F45-F9AD8C5A20F1}" dt="2021-07-23T05:06:01.551" v="5310" actId="20577"/>
        <pc:sldMkLst>
          <pc:docMk/>
          <pc:sldMk cId="2303811098" sldId="733"/>
        </pc:sldMkLst>
        <pc:spChg chg="del">
          <ac:chgData name="천 성원" userId="9b0015a315ea0d4e" providerId="LiveId" clId="{14811A8A-2BC3-4D77-9F45-F9AD8C5A20F1}" dt="2021-07-23T03:39:59.759" v="4933" actId="21"/>
          <ac:spMkLst>
            <pc:docMk/>
            <pc:sldMk cId="2303811098" sldId="733"/>
            <ac:spMk id="3" creationId="{D0C192F6-360D-4E84-A56B-70838AC82425}"/>
          </ac:spMkLst>
        </pc:spChg>
        <pc:spChg chg="add mod">
          <ac:chgData name="천 성원" userId="9b0015a315ea0d4e" providerId="LiveId" clId="{14811A8A-2BC3-4D77-9F45-F9AD8C5A20F1}" dt="2021-07-23T05:02:38.430" v="5259" actId="1076"/>
          <ac:spMkLst>
            <pc:docMk/>
            <pc:sldMk cId="2303811098" sldId="733"/>
            <ac:spMk id="7" creationId="{BB818C8F-7907-4608-90DC-6B114E5372A9}"/>
          </ac:spMkLst>
        </pc:spChg>
        <pc:spChg chg="add mod">
          <ac:chgData name="천 성원" userId="9b0015a315ea0d4e" providerId="LiveId" clId="{14811A8A-2BC3-4D77-9F45-F9AD8C5A20F1}" dt="2021-07-23T05:02:40.544" v="5260" actId="1076"/>
          <ac:spMkLst>
            <pc:docMk/>
            <pc:sldMk cId="2303811098" sldId="733"/>
            <ac:spMk id="14" creationId="{8962D0EF-1DE7-4313-9600-6ECCFD18D934}"/>
          </ac:spMkLst>
        </pc:spChg>
        <pc:spChg chg="add mod">
          <ac:chgData name="천 성원" userId="9b0015a315ea0d4e" providerId="LiveId" clId="{14811A8A-2BC3-4D77-9F45-F9AD8C5A20F1}" dt="2021-07-23T05:06:01.551" v="5310" actId="20577"/>
          <ac:spMkLst>
            <pc:docMk/>
            <pc:sldMk cId="2303811098" sldId="733"/>
            <ac:spMk id="15" creationId="{28308B14-3265-4558-B550-7DD253CBB5D5}"/>
          </ac:spMkLst>
        </pc:spChg>
        <pc:picChg chg="add mod">
          <ac:chgData name="천 성원" userId="9b0015a315ea0d4e" providerId="LiveId" clId="{14811A8A-2BC3-4D77-9F45-F9AD8C5A20F1}" dt="2021-07-23T05:02:14.680" v="5251" actId="1076"/>
          <ac:picMkLst>
            <pc:docMk/>
            <pc:sldMk cId="2303811098" sldId="733"/>
            <ac:picMk id="6" creationId="{5035E9D3-678E-41BB-81F4-139E6B7C2770}"/>
          </ac:picMkLst>
        </pc:picChg>
        <pc:picChg chg="add mod">
          <ac:chgData name="천 성원" userId="9b0015a315ea0d4e" providerId="LiveId" clId="{14811A8A-2BC3-4D77-9F45-F9AD8C5A20F1}" dt="2021-07-23T05:02:13.396" v="5250" actId="1076"/>
          <ac:picMkLst>
            <pc:docMk/>
            <pc:sldMk cId="2303811098" sldId="733"/>
            <ac:picMk id="9" creationId="{CDF8288F-36D9-40AA-8C79-B522C2664BED}"/>
          </ac:picMkLst>
        </pc:picChg>
        <pc:picChg chg="add mod">
          <ac:chgData name="천 성원" userId="9b0015a315ea0d4e" providerId="LiveId" clId="{14811A8A-2BC3-4D77-9F45-F9AD8C5A20F1}" dt="2021-07-23T04:54:39.833" v="4984" actId="1076"/>
          <ac:picMkLst>
            <pc:docMk/>
            <pc:sldMk cId="2303811098" sldId="733"/>
            <ac:picMk id="11" creationId="{A72F225F-C744-4E67-8C38-EF9BE11CB747}"/>
          </ac:picMkLst>
        </pc:picChg>
        <pc:picChg chg="add mod">
          <ac:chgData name="천 성원" userId="9b0015a315ea0d4e" providerId="LiveId" clId="{14811A8A-2BC3-4D77-9F45-F9AD8C5A20F1}" dt="2021-07-23T05:02:42.894" v="5261" actId="1076"/>
          <ac:picMkLst>
            <pc:docMk/>
            <pc:sldMk cId="2303811098" sldId="733"/>
            <ac:picMk id="13" creationId="{AA84CB37-0A1F-4AF2-A456-D56AD5D5096B}"/>
          </ac:picMkLst>
        </pc:picChg>
        <pc:picChg chg="add mod">
          <ac:chgData name="천 성원" userId="9b0015a315ea0d4e" providerId="LiveId" clId="{14811A8A-2BC3-4D77-9F45-F9AD8C5A20F1}" dt="2021-07-23T05:02:49.083" v="5263" actId="1076"/>
          <ac:picMkLst>
            <pc:docMk/>
            <pc:sldMk cId="2303811098" sldId="733"/>
            <ac:picMk id="17" creationId="{58B98803-8D3A-403C-9188-29C4668790DE}"/>
          </ac:picMkLst>
        </pc:picChg>
      </pc:sldChg>
      <pc:sldChg chg="addSp delSp modSp new mod">
        <pc:chgData name="천 성원" userId="9b0015a315ea0d4e" providerId="LiveId" clId="{14811A8A-2BC3-4D77-9F45-F9AD8C5A20F1}" dt="2021-07-23T05:14:35.160" v="5496" actId="20577"/>
        <pc:sldMkLst>
          <pc:docMk/>
          <pc:sldMk cId="639202178" sldId="734"/>
        </pc:sldMkLst>
        <pc:spChg chg="del">
          <ac:chgData name="천 성원" userId="9b0015a315ea0d4e" providerId="LiveId" clId="{14811A8A-2BC3-4D77-9F45-F9AD8C5A20F1}" dt="2021-07-23T05:09:22.096" v="5311"/>
          <ac:spMkLst>
            <pc:docMk/>
            <pc:sldMk cId="639202178" sldId="734"/>
            <ac:spMk id="3" creationId="{89B05D28-D336-4837-876D-66D55D2548D2}"/>
          </ac:spMkLst>
        </pc:spChg>
        <pc:spChg chg="add mod">
          <ac:chgData name="천 성원" userId="9b0015a315ea0d4e" providerId="LiveId" clId="{14811A8A-2BC3-4D77-9F45-F9AD8C5A20F1}" dt="2021-07-23T05:14:35.160" v="5496" actId="20577"/>
          <ac:spMkLst>
            <pc:docMk/>
            <pc:sldMk cId="639202178" sldId="734"/>
            <ac:spMk id="9" creationId="{9B462A3E-CEC8-4F22-A1E1-A229FE1F54C0}"/>
          </ac:spMkLst>
        </pc:spChg>
        <pc:picChg chg="add mod">
          <ac:chgData name="천 성원" userId="9b0015a315ea0d4e" providerId="LiveId" clId="{14811A8A-2BC3-4D77-9F45-F9AD8C5A20F1}" dt="2021-07-23T05:09:28.593" v="5316" actId="1076"/>
          <ac:picMkLst>
            <pc:docMk/>
            <pc:sldMk cId="639202178" sldId="734"/>
            <ac:picMk id="6" creationId="{BA15EAFF-A05B-436A-997D-30AB824C5310}"/>
          </ac:picMkLst>
        </pc:picChg>
        <pc:picChg chg="add mod">
          <ac:chgData name="천 성원" userId="9b0015a315ea0d4e" providerId="LiveId" clId="{14811A8A-2BC3-4D77-9F45-F9AD8C5A20F1}" dt="2021-07-23T05:10:57.155" v="5322" actId="1076"/>
          <ac:picMkLst>
            <pc:docMk/>
            <pc:sldMk cId="639202178" sldId="734"/>
            <ac:picMk id="8" creationId="{82A50611-DEA4-48BD-B2C2-461BA767EBA9}"/>
          </ac:picMkLst>
        </pc:picChg>
      </pc:sldChg>
      <pc:sldChg chg="addSp delSp modSp new mod">
        <pc:chgData name="천 성원" userId="9b0015a315ea0d4e" providerId="LiveId" clId="{14811A8A-2BC3-4D77-9F45-F9AD8C5A20F1}" dt="2021-07-23T05:44:43.016" v="6264" actId="1076"/>
        <pc:sldMkLst>
          <pc:docMk/>
          <pc:sldMk cId="1983330409" sldId="735"/>
        </pc:sldMkLst>
        <pc:spChg chg="del">
          <ac:chgData name="천 성원" userId="9b0015a315ea0d4e" providerId="LiveId" clId="{14811A8A-2BC3-4D77-9F45-F9AD8C5A20F1}" dt="2021-07-23T05:14:48.127" v="5498"/>
          <ac:spMkLst>
            <pc:docMk/>
            <pc:sldMk cId="1983330409" sldId="735"/>
            <ac:spMk id="3" creationId="{0AE57A7A-4806-4BD7-AC78-98288047A0C7}"/>
          </ac:spMkLst>
        </pc:spChg>
        <pc:spChg chg="add mod">
          <ac:chgData name="천 성원" userId="9b0015a315ea0d4e" providerId="LiveId" clId="{14811A8A-2BC3-4D77-9F45-F9AD8C5A20F1}" dt="2021-07-23T05:44:43.016" v="6264" actId="1076"/>
          <ac:spMkLst>
            <pc:docMk/>
            <pc:sldMk cId="1983330409" sldId="735"/>
            <ac:spMk id="7" creationId="{79B29FD9-959B-4503-84F1-D09B69E0E82E}"/>
          </ac:spMkLst>
        </pc:spChg>
        <pc:spChg chg="add mod">
          <ac:chgData name="천 성원" userId="9b0015a315ea0d4e" providerId="LiveId" clId="{14811A8A-2BC3-4D77-9F45-F9AD8C5A20F1}" dt="2021-07-23T05:30:36.348" v="5791" actId="404"/>
          <ac:spMkLst>
            <pc:docMk/>
            <pc:sldMk cId="1983330409" sldId="735"/>
            <ac:spMk id="8" creationId="{6D49AFDC-9C33-4A3B-9444-AA2A3540CDE9}"/>
          </ac:spMkLst>
        </pc:spChg>
        <pc:spChg chg="add mod">
          <ac:chgData name="천 성원" userId="9b0015a315ea0d4e" providerId="LiveId" clId="{14811A8A-2BC3-4D77-9F45-F9AD8C5A20F1}" dt="2021-07-23T05:42:27.075" v="6169" actId="20577"/>
          <ac:spMkLst>
            <pc:docMk/>
            <pc:sldMk cId="1983330409" sldId="735"/>
            <ac:spMk id="9" creationId="{884BE0F1-9651-4DE4-9C69-16347EF2EED3}"/>
          </ac:spMkLst>
        </pc:spChg>
        <pc:spChg chg="add mod">
          <ac:chgData name="천 성원" userId="9b0015a315ea0d4e" providerId="LiveId" clId="{14811A8A-2BC3-4D77-9F45-F9AD8C5A20F1}" dt="2021-07-23T05:42:36.199" v="6172" actId="1076"/>
          <ac:spMkLst>
            <pc:docMk/>
            <pc:sldMk cId="1983330409" sldId="735"/>
            <ac:spMk id="10" creationId="{60FEDDB0-F76A-4C5B-8776-7DF6A4D69035}"/>
          </ac:spMkLst>
        </pc:spChg>
        <pc:spChg chg="add mod">
          <ac:chgData name="천 성원" userId="9b0015a315ea0d4e" providerId="LiveId" clId="{14811A8A-2BC3-4D77-9F45-F9AD8C5A20F1}" dt="2021-07-23T05:42:42.259" v="6174" actId="14100"/>
          <ac:spMkLst>
            <pc:docMk/>
            <pc:sldMk cId="1983330409" sldId="735"/>
            <ac:spMk id="11" creationId="{D4AF2B1D-D74E-44C6-A838-B5269B8DD2E0}"/>
          </ac:spMkLst>
        </pc:spChg>
        <pc:spChg chg="add mod">
          <ac:chgData name="천 성원" userId="9b0015a315ea0d4e" providerId="LiveId" clId="{14811A8A-2BC3-4D77-9F45-F9AD8C5A20F1}" dt="2021-07-23T05:44:39.475" v="6263" actId="1076"/>
          <ac:spMkLst>
            <pc:docMk/>
            <pc:sldMk cId="1983330409" sldId="735"/>
            <ac:spMk id="12" creationId="{FF4E299E-E29E-4E74-BC6E-7133BAE59465}"/>
          </ac:spMkLst>
        </pc:spChg>
        <pc:picChg chg="add mod">
          <ac:chgData name="천 성원" userId="9b0015a315ea0d4e" providerId="LiveId" clId="{14811A8A-2BC3-4D77-9F45-F9AD8C5A20F1}" dt="2021-07-23T05:14:52.990" v="5503" actId="1076"/>
          <ac:picMkLst>
            <pc:docMk/>
            <pc:sldMk cId="1983330409" sldId="735"/>
            <ac:picMk id="6" creationId="{8A8ED078-5F35-4BB1-AB42-83158676AD53}"/>
          </ac:picMkLst>
        </pc:picChg>
      </pc:sldChg>
      <pc:sldChg chg="addSp delSp modSp new mod">
        <pc:chgData name="천 성원" userId="9b0015a315ea0d4e" providerId="LiveId" clId="{14811A8A-2BC3-4D77-9F45-F9AD8C5A20F1}" dt="2021-07-23T05:36:54.873" v="5903" actId="1076"/>
        <pc:sldMkLst>
          <pc:docMk/>
          <pc:sldMk cId="777998361" sldId="736"/>
        </pc:sldMkLst>
        <pc:spChg chg="del">
          <ac:chgData name="천 성원" userId="9b0015a315ea0d4e" providerId="LiveId" clId="{14811A8A-2BC3-4D77-9F45-F9AD8C5A20F1}" dt="2021-07-23T05:20:55.561" v="5506" actId="21"/>
          <ac:spMkLst>
            <pc:docMk/>
            <pc:sldMk cId="777998361" sldId="736"/>
            <ac:spMk id="3" creationId="{4EF1101F-C208-4668-B40F-EE2FD36B3004}"/>
          </ac:spMkLst>
        </pc:spChg>
        <pc:picChg chg="add mod">
          <ac:chgData name="천 성원" userId="9b0015a315ea0d4e" providerId="LiveId" clId="{14811A8A-2BC3-4D77-9F45-F9AD8C5A20F1}" dt="2021-07-23T05:36:54.873" v="5903" actId="1076"/>
          <ac:picMkLst>
            <pc:docMk/>
            <pc:sldMk cId="777998361" sldId="736"/>
            <ac:picMk id="6" creationId="{C5FBEE7E-DF7B-4C15-AADE-0A840FB0DFF0}"/>
          </ac:picMkLst>
        </pc:picChg>
        <pc:picChg chg="add mod">
          <ac:chgData name="천 성원" userId="9b0015a315ea0d4e" providerId="LiveId" clId="{14811A8A-2BC3-4D77-9F45-F9AD8C5A20F1}" dt="2021-07-23T05:36:53.429" v="5902" actId="1076"/>
          <ac:picMkLst>
            <pc:docMk/>
            <pc:sldMk cId="777998361" sldId="736"/>
            <ac:picMk id="8" creationId="{F0B44B84-8216-454B-8091-81EA2714BBF3}"/>
          </ac:picMkLst>
        </pc:picChg>
      </pc:sldChg>
      <pc:sldChg chg="addSp delSp modSp new mod">
        <pc:chgData name="천 성원" userId="9b0015a315ea0d4e" providerId="LiveId" clId="{14811A8A-2BC3-4D77-9F45-F9AD8C5A20F1}" dt="2021-07-23T06:27:58.645" v="6505" actId="21"/>
        <pc:sldMkLst>
          <pc:docMk/>
          <pc:sldMk cId="2667605540" sldId="737"/>
        </pc:sldMkLst>
        <pc:spChg chg="del">
          <ac:chgData name="천 성원" userId="9b0015a315ea0d4e" providerId="LiveId" clId="{14811A8A-2BC3-4D77-9F45-F9AD8C5A20F1}" dt="2021-07-23T05:56:38.288" v="6504" actId="21"/>
          <ac:spMkLst>
            <pc:docMk/>
            <pc:sldMk cId="2667605540" sldId="737"/>
            <ac:spMk id="3" creationId="{64C8B0C9-BC78-468A-9BF8-D4B919145784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6" creationId="{51FBB4F9-72D6-4C1F-9EC8-4C565DCC48BC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7" creationId="{BAA90037-7705-4D5F-BFDF-D1F958C76C08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8" creationId="{51562451-89D0-46D9-A17E-BFD628DF32CB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9" creationId="{A71101B5-513C-4F24-89DD-E2CDA0D5D74B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2" creationId="{C064E49C-4DC3-41CC-BD21-640DB4ADFC62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3" creationId="{E4DAE931-007D-4D52-9B44-C81140D34725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4" creationId="{E34FFC9F-3424-444C-80C0-72985B1CD048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5" creationId="{1E57CBF7-42A1-4FED-859E-7D1AD61CD613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6" creationId="{FDCDE3B7-C5FD-4A86-8636-8EE12291B2ED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7" creationId="{840F4079-D29D-46A3-B2F8-14123E4082DC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8" creationId="{A852929A-826A-45C0-89C8-F13CB4ECA6AF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9" creationId="{D1D7EF27-E51B-4132-9EC8-312C904EFF43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22" creationId="{B08FB7CB-4D5C-4590-9768-D5CAECA35A99}"/>
          </ac:spMkLst>
        </pc:spChg>
        <pc:grpChg chg="add mod">
          <ac:chgData name="천 성원" userId="9b0015a315ea0d4e" providerId="LiveId" clId="{14811A8A-2BC3-4D77-9F45-F9AD8C5A20F1}" dt="2021-07-23T05:56:32.746" v="6503"/>
          <ac:grpSpMkLst>
            <pc:docMk/>
            <pc:sldMk cId="2667605540" sldId="737"/>
            <ac:grpSpMk id="5" creationId="{12C4CE18-3B14-4ECC-9D80-CFE6276251D5}"/>
          </ac:grpSpMkLst>
        </pc:grpChg>
        <pc:grpChg chg="mod">
          <ac:chgData name="천 성원" userId="9b0015a315ea0d4e" providerId="LiveId" clId="{14811A8A-2BC3-4D77-9F45-F9AD8C5A20F1}" dt="2021-07-23T05:56:32.746" v="6503"/>
          <ac:grpSpMkLst>
            <pc:docMk/>
            <pc:sldMk cId="2667605540" sldId="737"/>
            <ac:grpSpMk id="11" creationId="{4EA86629-A7BE-4CF7-BA7E-D160E7FE9BB7}"/>
          </ac:grpSpMkLst>
        </pc:grpChg>
        <pc:picChg chg="add mod">
          <ac:chgData name="천 성원" userId="9b0015a315ea0d4e" providerId="LiveId" clId="{14811A8A-2BC3-4D77-9F45-F9AD8C5A20F1}" dt="2021-07-23T05:56:32.746" v="6503"/>
          <ac:picMkLst>
            <pc:docMk/>
            <pc:sldMk cId="2667605540" sldId="737"/>
            <ac:picMk id="23" creationId="{E184F777-6B78-4773-B27C-17430BD4C965}"/>
          </ac:picMkLst>
        </pc:picChg>
        <pc:cxnChg chg="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10" creationId="{5A5D5419-188F-49CF-B3C2-A77793489E75}"/>
          </ac:cxnSpMkLst>
        </pc:cxnChg>
        <pc:cxnChg chg="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20" creationId="{AFA9CA70-8B36-4FB5-8B35-FC8B09105DE8}"/>
          </ac:cxnSpMkLst>
        </pc:cxnChg>
        <pc:cxnChg chg="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21" creationId="{6D392AED-39A1-4966-8AC5-39609736783A}"/>
          </ac:cxnSpMkLst>
        </pc:cxnChg>
        <pc:cxnChg chg="add del mod">
          <ac:chgData name="천 성원" userId="9b0015a315ea0d4e" providerId="LiveId" clId="{14811A8A-2BC3-4D77-9F45-F9AD8C5A20F1}" dt="2021-07-23T06:27:58.645" v="6505" actId="21"/>
          <ac:cxnSpMkLst>
            <pc:docMk/>
            <pc:sldMk cId="2667605540" sldId="737"/>
            <ac:cxnSpMk id="24" creationId="{7246BDCB-8AAD-4C48-A50A-4D3DA4B49943}"/>
          </ac:cxnSpMkLst>
        </pc:cxnChg>
        <pc:cxnChg chg="add 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25" creationId="{419833E1-48A9-4CCE-AA35-8783DDD631A8}"/>
          </ac:cxnSpMkLst>
        </pc:cxnChg>
      </pc:sldChg>
      <pc:sldChg chg="addSp delSp modSp new mod">
        <pc:chgData name="천 성원" userId="9b0015a315ea0d4e" providerId="LiveId" clId="{14811A8A-2BC3-4D77-9F45-F9AD8C5A20F1}" dt="2021-07-26T05:34:47.326" v="7028" actId="1076"/>
        <pc:sldMkLst>
          <pc:docMk/>
          <pc:sldMk cId="2171097181" sldId="738"/>
        </pc:sldMkLst>
        <pc:spChg chg="del mod">
          <ac:chgData name="천 성원" userId="9b0015a315ea0d4e" providerId="LiveId" clId="{14811A8A-2BC3-4D77-9F45-F9AD8C5A20F1}" dt="2021-07-23T06:32:53.334" v="6523" actId="21"/>
          <ac:spMkLst>
            <pc:docMk/>
            <pc:sldMk cId="2171097181" sldId="738"/>
            <ac:spMk id="3" creationId="{17B2DD78-1053-4885-9C92-65F72A1100D3}"/>
          </ac:spMkLst>
        </pc:spChg>
        <pc:spChg chg="add del">
          <ac:chgData name="천 성원" userId="9b0015a315ea0d4e" providerId="LiveId" clId="{14811A8A-2BC3-4D77-9F45-F9AD8C5A20F1}" dt="2021-07-23T06:32:53.334" v="6523" actId="21"/>
          <ac:spMkLst>
            <pc:docMk/>
            <pc:sldMk cId="2171097181" sldId="738"/>
            <ac:spMk id="5" creationId="{3B95B4F9-821E-4401-830D-C1B6C7260CEF}"/>
          </ac:spMkLst>
        </pc:spChg>
        <pc:spChg chg="add mod">
          <ac:chgData name="천 성원" userId="9b0015a315ea0d4e" providerId="LiveId" clId="{14811A8A-2BC3-4D77-9F45-F9AD8C5A20F1}" dt="2021-07-23T06:32:59.042" v="6536" actId="20577"/>
          <ac:spMkLst>
            <pc:docMk/>
            <pc:sldMk cId="2171097181" sldId="738"/>
            <ac:spMk id="6" creationId="{2A2E3C93-AED5-4DD7-89FA-CF4256453A49}"/>
          </ac:spMkLst>
        </pc:spChg>
        <pc:spChg chg="add del mod">
          <ac:chgData name="천 성원" userId="9b0015a315ea0d4e" providerId="LiveId" clId="{14811A8A-2BC3-4D77-9F45-F9AD8C5A20F1}" dt="2021-07-23T06:33:12.803" v="6542"/>
          <ac:spMkLst>
            <pc:docMk/>
            <pc:sldMk cId="2171097181" sldId="738"/>
            <ac:spMk id="7" creationId="{6727D0DD-C835-4547-B21B-50DD8E836EF5}"/>
          </ac:spMkLst>
        </pc:spChg>
        <pc:spChg chg="add del mod">
          <ac:chgData name="천 성원" userId="9b0015a315ea0d4e" providerId="LiveId" clId="{14811A8A-2BC3-4D77-9F45-F9AD8C5A20F1}" dt="2021-07-23T06:33:12.797" v="6540" actId="21"/>
          <ac:spMkLst>
            <pc:docMk/>
            <pc:sldMk cId="2171097181" sldId="738"/>
            <ac:spMk id="8" creationId="{937F8F0F-7F27-472C-80F1-6F2925EF258E}"/>
          </ac:spMkLst>
        </pc:spChg>
        <pc:spChg chg="add del mod">
          <ac:chgData name="천 성원" userId="9b0015a315ea0d4e" providerId="LiveId" clId="{14811A8A-2BC3-4D77-9F45-F9AD8C5A20F1}" dt="2021-07-23T06:33:12.797" v="6540" actId="21"/>
          <ac:spMkLst>
            <pc:docMk/>
            <pc:sldMk cId="2171097181" sldId="738"/>
            <ac:spMk id="9" creationId="{DB5C3443-2E1C-44BD-A0B4-AEFBC67068DA}"/>
          </ac:spMkLst>
        </pc:spChg>
        <pc:spChg chg="add del mod">
          <ac:chgData name="천 성원" userId="9b0015a315ea0d4e" providerId="LiveId" clId="{14811A8A-2BC3-4D77-9F45-F9AD8C5A20F1}" dt="2021-07-23T06:33:19.997" v="6546"/>
          <ac:spMkLst>
            <pc:docMk/>
            <pc:sldMk cId="2171097181" sldId="738"/>
            <ac:spMk id="10" creationId="{904003EF-1EBA-4AF2-901B-541C67D16A24}"/>
          </ac:spMkLst>
        </pc:spChg>
        <pc:spChg chg="add mod">
          <ac:chgData name="천 성원" userId="9b0015a315ea0d4e" providerId="LiveId" clId="{14811A8A-2BC3-4D77-9F45-F9AD8C5A20F1}" dt="2021-07-23T06:33:22.329" v="6556" actId="5793"/>
          <ac:spMkLst>
            <pc:docMk/>
            <pc:sldMk cId="2171097181" sldId="738"/>
            <ac:spMk id="11" creationId="{3F5DCBFF-51FF-4FD1-9141-4C39D8015E07}"/>
          </ac:spMkLst>
        </pc:spChg>
        <pc:spChg chg="add mod">
          <ac:chgData name="천 성원" userId="9b0015a315ea0d4e" providerId="LiveId" clId="{14811A8A-2BC3-4D77-9F45-F9AD8C5A20F1}" dt="2021-07-23T06:40:05.458" v="6593" actId="1076"/>
          <ac:spMkLst>
            <pc:docMk/>
            <pc:sldMk cId="2171097181" sldId="738"/>
            <ac:spMk id="12" creationId="{5DEA8C3D-4C25-4D01-98E7-55B3BF6E66FD}"/>
          </ac:spMkLst>
        </pc:spChg>
        <pc:picChg chg="add mod">
          <ac:chgData name="천 성원" userId="9b0015a315ea0d4e" providerId="LiveId" clId="{14811A8A-2BC3-4D77-9F45-F9AD8C5A20F1}" dt="2021-07-26T05:34:47.326" v="7028" actId="1076"/>
          <ac:picMkLst>
            <pc:docMk/>
            <pc:sldMk cId="2171097181" sldId="738"/>
            <ac:picMk id="5" creationId="{99F391DC-EABF-4195-9A59-1083EF2D08DF}"/>
          </ac:picMkLst>
        </pc:picChg>
      </pc:sldChg>
      <pc:sldChg chg="addSp delSp modSp new mod">
        <pc:chgData name="천 성원" userId="9b0015a315ea0d4e" providerId="LiveId" clId="{14811A8A-2BC3-4D77-9F45-F9AD8C5A20F1}" dt="2021-07-23T06:36:31.041" v="6584" actId="1076"/>
        <pc:sldMkLst>
          <pc:docMk/>
          <pc:sldMk cId="3513132424" sldId="739"/>
        </pc:sldMkLst>
        <pc:spChg chg="del">
          <ac:chgData name="천 성원" userId="9b0015a315ea0d4e" providerId="LiveId" clId="{14811A8A-2BC3-4D77-9F45-F9AD8C5A20F1}" dt="2021-07-23T06:36:26.854" v="6580"/>
          <ac:spMkLst>
            <pc:docMk/>
            <pc:sldMk cId="3513132424" sldId="739"/>
            <ac:spMk id="3" creationId="{83A1BEFE-1A9B-43BF-A470-448B07B8F960}"/>
          </ac:spMkLst>
        </pc:spChg>
        <pc:picChg chg="add mod">
          <ac:chgData name="천 성원" userId="9b0015a315ea0d4e" providerId="LiveId" clId="{14811A8A-2BC3-4D77-9F45-F9AD8C5A20F1}" dt="2021-07-23T06:36:31.041" v="6584" actId="1076"/>
          <ac:picMkLst>
            <pc:docMk/>
            <pc:sldMk cId="3513132424" sldId="739"/>
            <ac:picMk id="6" creationId="{472BA65E-150B-458C-B628-7697E5331D55}"/>
          </ac:picMkLst>
        </pc:picChg>
      </pc:sldChg>
      <pc:sldChg chg="addSp delSp modSp new mod">
        <pc:chgData name="천 성원" userId="9b0015a315ea0d4e" providerId="LiveId" clId="{14811A8A-2BC3-4D77-9F45-F9AD8C5A20F1}" dt="2021-07-23T06:37:53.480" v="6589" actId="1076"/>
        <pc:sldMkLst>
          <pc:docMk/>
          <pc:sldMk cId="1344901239" sldId="740"/>
        </pc:sldMkLst>
        <pc:spChg chg="del">
          <ac:chgData name="천 성원" userId="9b0015a315ea0d4e" providerId="LiveId" clId="{14811A8A-2BC3-4D77-9F45-F9AD8C5A20F1}" dt="2021-07-23T06:37:50.778" v="6586"/>
          <ac:spMkLst>
            <pc:docMk/>
            <pc:sldMk cId="1344901239" sldId="740"/>
            <ac:spMk id="3" creationId="{C6C4E100-7952-48EA-BCE5-18BD5A8EC815}"/>
          </ac:spMkLst>
        </pc:spChg>
        <pc:picChg chg="add mod">
          <ac:chgData name="천 성원" userId="9b0015a315ea0d4e" providerId="LiveId" clId="{14811A8A-2BC3-4D77-9F45-F9AD8C5A20F1}" dt="2021-07-23T06:37:53.480" v="6589" actId="1076"/>
          <ac:picMkLst>
            <pc:docMk/>
            <pc:sldMk cId="1344901239" sldId="740"/>
            <ac:picMk id="6" creationId="{4DEA037A-C389-45F0-8CC3-6D683330ED17}"/>
          </ac:picMkLst>
        </pc:picChg>
      </pc:sldChg>
      <pc:sldChg chg="addSp delSp modSp new mod">
        <pc:chgData name="천 성원" userId="9b0015a315ea0d4e" providerId="LiveId" clId="{14811A8A-2BC3-4D77-9F45-F9AD8C5A20F1}" dt="2021-07-23T06:50:05.794" v="6735" actId="1076"/>
        <pc:sldMkLst>
          <pc:docMk/>
          <pc:sldMk cId="992116603" sldId="741"/>
        </pc:sldMkLst>
        <pc:spChg chg="del">
          <ac:chgData name="천 성원" userId="9b0015a315ea0d4e" providerId="LiveId" clId="{14811A8A-2BC3-4D77-9F45-F9AD8C5A20F1}" dt="2021-07-23T06:43:01.629" v="6594" actId="21"/>
          <ac:spMkLst>
            <pc:docMk/>
            <pc:sldMk cId="992116603" sldId="741"/>
            <ac:spMk id="3" creationId="{27829569-F1E2-42E7-900A-C1CA920C36C7}"/>
          </ac:spMkLst>
        </pc:spChg>
        <pc:spChg chg="add mod">
          <ac:chgData name="천 성원" userId="9b0015a315ea0d4e" providerId="LiveId" clId="{14811A8A-2BC3-4D77-9F45-F9AD8C5A20F1}" dt="2021-07-23T06:50:05.794" v="6735" actId="1076"/>
          <ac:spMkLst>
            <pc:docMk/>
            <pc:sldMk cId="992116603" sldId="741"/>
            <ac:spMk id="7" creationId="{205503DB-BA6E-4C35-B577-6C2B297327FC}"/>
          </ac:spMkLst>
        </pc:spChg>
        <pc:spChg chg="add mod">
          <ac:chgData name="천 성원" userId="9b0015a315ea0d4e" providerId="LiveId" clId="{14811A8A-2BC3-4D77-9F45-F9AD8C5A20F1}" dt="2021-07-23T06:50:03.576" v="6734" actId="1076"/>
          <ac:spMkLst>
            <pc:docMk/>
            <pc:sldMk cId="992116603" sldId="741"/>
            <ac:spMk id="8" creationId="{617CD852-884A-4010-BC78-2559ADC93209}"/>
          </ac:spMkLst>
        </pc:spChg>
        <pc:picChg chg="add mod">
          <ac:chgData name="천 성원" userId="9b0015a315ea0d4e" providerId="LiveId" clId="{14811A8A-2BC3-4D77-9F45-F9AD8C5A20F1}" dt="2021-07-23T06:46:06.975" v="6599" actId="1076"/>
          <ac:picMkLst>
            <pc:docMk/>
            <pc:sldMk cId="992116603" sldId="741"/>
            <ac:picMk id="6" creationId="{64609D2B-CC1F-44CD-83C2-DFBCE531F1AE}"/>
          </ac:picMkLst>
        </pc:picChg>
      </pc:sldChg>
      <pc:sldChg chg="addSp delSp modSp new mod">
        <pc:chgData name="천 성원" userId="9b0015a315ea0d4e" providerId="LiveId" clId="{14811A8A-2BC3-4D77-9F45-F9AD8C5A20F1}" dt="2021-07-23T06:52:00.479" v="6745" actId="1076"/>
        <pc:sldMkLst>
          <pc:docMk/>
          <pc:sldMk cId="4129047837" sldId="742"/>
        </pc:sldMkLst>
        <pc:spChg chg="del">
          <ac:chgData name="천 성원" userId="9b0015a315ea0d4e" providerId="LiveId" clId="{14811A8A-2BC3-4D77-9F45-F9AD8C5A20F1}" dt="2021-07-23T06:50:23.645" v="6737"/>
          <ac:spMkLst>
            <pc:docMk/>
            <pc:sldMk cId="4129047837" sldId="742"/>
            <ac:spMk id="3" creationId="{ACEEA7AF-D754-499B-9CD1-97A05EE9C755}"/>
          </ac:spMkLst>
        </pc:spChg>
        <pc:picChg chg="add mod">
          <ac:chgData name="천 성원" userId="9b0015a315ea0d4e" providerId="LiveId" clId="{14811A8A-2BC3-4D77-9F45-F9AD8C5A20F1}" dt="2021-07-23T06:52:00.479" v="6745" actId="1076"/>
          <ac:picMkLst>
            <pc:docMk/>
            <pc:sldMk cId="4129047837" sldId="742"/>
            <ac:picMk id="6" creationId="{B2235C2D-D4B6-4AE7-A1CB-42A8064D37F7}"/>
          </ac:picMkLst>
        </pc:picChg>
      </pc:sldChg>
      <pc:sldChg chg="addSp delSp modSp new mod">
        <pc:chgData name="천 성원" userId="9b0015a315ea0d4e" providerId="LiveId" clId="{14811A8A-2BC3-4D77-9F45-F9AD8C5A20F1}" dt="2021-07-23T06:52:52.158" v="6756" actId="1076"/>
        <pc:sldMkLst>
          <pc:docMk/>
          <pc:sldMk cId="2350224570" sldId="743"/>
        </pc:sldMkLst>
        <pc:spChg chg="del">
          <ac:chgData name="천 성원" userId="9b0015a315ea0d4e" providerId="LiveId" clId="{14811A8A-2BC3-4D77-9F45-F9AD8C5A20F1}" dt="2021-07-23T06:52:24.740" v="6747" actId="21"/>
          <ac:spMkLst>
            <pc:docMk/>
            <pc:sldMk cId="2350224570" sldId="743"/>
            <ac:spMk id="3" creationId="{A822D17E-FA0E-4459-9A48-D000EB1A108A}"/>
          </ac:spMkLst>
        </pc:spChg>
        <pc:spChg chg="add del mod">
          <ac:chgData name="천 성원" userId="9b0015a315ea0d4e" providerId="LiveId" clId="{14811A8A-2BC3-4D77-9F45-F9AD8C5A20F1}" dt="2021-07-23T06:52:27.673" v="6749" actId="21"/>
          <ac:spMkLst>
            <pc:docMk/>
            <pc:sldMk cId="2350224570" sldId="743"/>
            <ac:spMk id="5" creationId="{8866B69A-B99B-41B4-AD87-67169A75D487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7" creationId="{47B5F708-16E5-4C5B-AC06-49B552C7AF49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8" creationId="{22971779-BE1A-4629-8B62-1A924EE620D4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9" creationId="{881FB844-4738-4B0C-B004-C0EEE723F40C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0" creationId="{61408A20-F5EF-4920-A7F1-6CD22A2C494E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3" creationId="{A1E29B64-82E9-4889-8DDF-7A4AF7E94A9B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4" creationId="{A072E691-7B1C-4C93-A523-BA4799E93BB8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5" creationId="{DB3BDCD9-985F-4C39-878E-273DC5394162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6" creationId="{8EA0BD84-9726-4BE9-A0CA-8948B3BCC54B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7" creationId="{F4C3E159-46AF-47BA-962F-DB7AC9DEFB31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8" creationId="{14A634C9-274D-402E-964B-CAF9C8B3EEF3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9" creationId="{CE343EC2-034D-47B1-8B7F-F3D9822EB1AB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20" creationId="{CA29210A-9B49-4C26-BBB6-6B059DE58B09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23" creationId="{C12DE176-A7B6-4297-B6F8-AD69E3246D31}"/>
          </ac:spMkLst>
        </pc:spChg>
        <pc:grpChg chg="add mod">
          <ac:chgData name="천 성원" userId="9b0015a315ea0d4e" providerId="LiveId" clId="{14811A8A-2BC3-4D77-9F45-F9AD8C5A20F1}" dt="2021-07-23T06:52:52.158" v="6756" actId="1076"/>
          <ac:grpSpMkLst>
            <pc:docMk/>
            <pc:sldMk cId="2350224570" sldId="743"/>
            <ac:grpSpMk id="6" creationId="{5A06F614-71BF-43CB-9F96-11C0B7E8DDA8}"/>
          </ac:grpSpMkLst>
        </pc:grpChg>
        <pc:grpChg chg="mod">
          <ac:chgData name="천 성원" userId="9b0015a315ea0d4e" providerId="LiveId" clId="{14811A8A-2BC3-4D77-9F45-F9AD8C5A20F1}" dt="2021-07-23T06:52:34.268" v="6750"/>
          <ac:grpSpMkLst>
            <pc:docMk/>
            <pc:sldMk cId="2350224570" sldId="743"/>
            <ac:grpSpMk id="12" creationId="{56A79C30-CDCA-4436-AB4A-46B2CC3ACF34}"/>
          </ac:grpSpMkLst>
        </pc:grpChg>
        <pc:picChg chg="add mod">
          <ac:chgData name="천 성원" userId="9b0015a315ea0d4e" providerId="LiveId" clId="{14811A8A-2BC3-4D77-9F45-F9AD8C5A20F1}" dt="2021-07-23T06:52:52.158" v="6756" actId="1076"/>
          <ac:picMkLst>
            <pc:docMk/>
            <pc:sldMk cId="2350224570" sldId="743"/>
            <ac:picMk id="24" creationId="{8C1F5848-CFF4-4E7A-9818-3AAFF74D2055}"/>
          </ac:picMkLst>
        </pc:picChg>
        <pc:cxnChg chg="mod">
          <ac:chgData name="천 성원" userId="9b0015a315ea0d4e" providerId="LiveId" clId="{14811A8A-2BC3-4D77-9F45-F9AD8C5A20F1}" dt="2021-07-23T06:52:34.268" v="6750"/>
          <ac:cxnSpMkLst>
            <pc:docMk/>
            <pc:sldMk cId="2350224570" sldId="743"/>
            <ac:cxnSpMk id="11" creationId="{2726B85E-0CF6-412E-A384-5DE554612FB2}"/>
          </ac:cxnSpMkLst>
        </pc:cxnChg>
        <pc:cxnChg chg="mod">
          <ac:chgData name="천 성원" userId="9b0015a315ea0d4e" providerId="LiveId" clId="{14811A8A-2BC3-4D77-9F45-F9AD8C5A20F1}" dt="2021-07-23T06:52:34.268" v="6750"/>
          <ac:cxnSpMkLst>
            <pc:docMk/>
            <pc:sldMk cId="2350224570" sldId="743"/>
            <ac:cxnSpMk id="21" creationId="{00C36421-461E-483F-8426-2139F27F3FA2}"/>
          </ac:cxnSpMkLst>
        </pc:cxnChg>
        <pc:cxnChg chg="mod">
          <ac:chgData name="천 성원" userId="9b0015a315ea0d4e" providerId="LiveId" clId="{14811A8A-2BC3-4D77-9F45-F9AD8C5A20F1}" dt="2021-07-23T06:52:34.268" v="6750"/>
          <ac:cxnSpMkLst>
            <pc:docMk/>
            <pc:sldMk cId="2350224570" sldId="743"/>
            <ac:cxnSpMk id="22" creationId="{AE5E0FFB-9E61-4919-AEC6-EE2B5D525B3A}"/>
          </ac:cxnSpMkLst>
        </pc:cxnChg>
        <pc:cxnChg chg="add mod">
          <ac:chgData name="천 성원" userId="9b0015a315ea0d4e" providerId="LiveId" clId="{14811A8A-2BC3-4D77-9F45-F9AD8C5A20F1}" dt="2021-07-23T06:52:46.219" v="6755" actId="1037"/>
          <ac:cxnSpMkLst>
            <pc:docMk/>
            <pc:sldMk cId="2350224570" sldId="743"/>
            <ac:cxnSpMk id="25" creationId="{91BC4153-D164-4541-B9CD-D2F8FE588731}"/>
          </ac:cxnSpMkLst>
        </pc:cxnChg>
      </pc:sldChg>
      <pc:sldChg chg="addSp delSp modSp new mod">
        <pc:chgData name="천 성원" userId="9b0015a315ea0d4e" providerId="LiveId" clId="{14811A8A-2BC3-4D77-9F45-F9AD8C5A20F1}" dt="2021-07-23T06:55:13.816" v="6768" actId="1076"/>
        <pc:sldMkLst>
          <pc:docMk/>
          <pc:sldMk cId="4249915126" sldId="744"/>
        </pc:sldMkLst>
        <pc:spChg chg="del">
          <ac:chgData name="천 성원" userId="9b0015a315ea0d4e" providerId="LiveId" clId="{14811A8A-2BC3-4D77-9F45-F9AD8C5A20F1}" dt="2021-07-23T06:54:01.527" v="6758" actId="21"/>
          <ac:spMkLst>
            <pc:docMk/>
            <pc:sldMk cId="4249915126" sldId="744"/>
            <ac:spMk id="3" creationId="{86E885D8-BE4D-4396-BF1B-0628C63416DF}"/>
          </ac:spMkLst>
        </pc:spChg>
        <pc:picChg chg="add mod">
          <ac:chgData name="천 성원" userId="9b0015a315ea0d4e" providerId="LiveId" clId="{14811A8A-2BC3-4D77-9F45-F9AD8C5A20F1}" dt="2021-07-23T06:55:13.816" v="6768" actId="1076"/>
          <ac:picMkLst>
            <pc:docMk/>
            <pc:sldMk cId="4249915126" sldId="744"/>
            <ac:picMk id="6" creationId="{96B16598-2752-484D-9667-BD735B705002}"/>
          </ac:picMkLst>
        </pc:picChg>
      </pc:sldChg>
      <pc:sldChg chg="addSp delSp modSp new mod">
        <pc:chgData name="천 성원" userId="9b0015a315ea0d4e" providerId="LiveId" clId="{14811A8A-2BC3-4D77-9F45-F9AD8C5A20F1}" dt="2021-07-23T07:00:07.583" v="6796" actId="1076"/>
        <pc:sldMkLst>
          <pc:docMk/>
          <pc:sldMk cId="4277666561" sldId="745"/>
        </pc:sldMkLst>
        <pc:spChg chg="del">
          <ac:chgData name="천 성원" userId="9b0015a315ea0d4e" providerId="LiveId" clId="{14811A8A-2BC3-4D77-9F45-F9AD8C5A20F1}" dt="2021-07-23T06:58:11.137" v="6770"/>
          <ac:spMkLst>
            <pc:docMk/>
            <pc:sldMk cId="4277666561" sldId="745"/>
            <ac:spMk id="3" creationId="{70A31FA5-6113-4DBD-AF7D-AEEBEC336C16}"/>
          </ac:spMkLst>
        </pc:spChg>
        <pc:picChg chg="add mod">
          <ac:chgData name="천 성원" userId="9b0015a315ea0d4e" providerId="LiveId" clId="{14811A8A-2BC3-4D77-9F45-F9AD8C5A20F1}" dt="2021-07-23T07:00:06.210" v="6795" actId="1076"/>
          <ac:picMkLst>
            <pc:docMk/>
            <pc:sldMk cId="4277666561" sldId="745"/>
            <ac:picMk id="6" creationId="{FB7D3C56-4B91-4296-BE59-582051AB2CAA}"/>
          </ac:picMkLst>
        </pc:picChg>
        <pc:picChg chg="add mod">
          <ac:chgData name="천 성원" userId="9b0015a315ea0d4e" providerId="LiveId" clId="{14811A8A-2BC3-4D77-9F45-F9AD8C5A20F1}" dt="2021-07-23T07:00:07.583" v="6796" actId="1076"/>
          <ac:picMkLst>
            <pc:docMk/>
            <pc:sldMk cId="4277666561" sldId="745"/>
            <ac:picMk id="8" creationId="{891E8085-AFD9-43D5-8204-B2819FD5B276}"/>
          </ac:picMkLst>
        </pc:picChg>
      </pc:sldChg>
      <pc:sldChg chg="addSp delSp modSp new mod">
        <pc:chgData name="천 성원" userId="9b0015a315ea0d4e" providerId="LiveId" clId="{14811A8A-2BC3-4D77-9F45-F9AD8C5A20F1}" dt="2021-07-23T07:11:40.942" v="6847"/>
        <pc:sldMkLst>
          <pc:docMk/>
          <pc:sldMk cId="2947328452" sldId="746"/>
        </pc:sldMkLst>
        <pc:spChg chg="del">
          <ac:chgData name="천 성원" userId="9b0015a315ea0d4e" providerId="LiveId" clId="{14811A8A-2BC3-4D77-9F45-F9AD8C5A20F1}" dt="2021-07-23T07:05:12.849" v="6798"/>
          <ac:spMkLst>
            <pc:docMk/>
            <pc:sldMk cId="2947328452" sldId="746"/>
            <ac:spMk id="3" creationId="{6FD2A9F3-4399-4A86-865B-B874D353BCD8}"/>
          </ac:spMkLst>
        </pc:spChg>
        <pc:spChg chg="add mod">
          <ac:chgData name="천 성원" userId="9b0015a315ea0d4e" providerId="LiveId" clId="{14811A8A-2BC3-4D77-9F45-F9AD8C5A20F1}" dt="2021-07-23T07:11:40.942" v="6847"/>
          <ac:spMkLst>
            <pc:docMk/>
            <pc:sldMk cId="2947328452" sldId="746"/>
            <ac:spMk id="7" creationId="{D0B1E3F9-8454-4352-A9EB-208824A480B1}"/>
          </ac:spMkLst>
        </pc:spChg>
        <pc:spChg chg="add mod">
          <ac:chgData name="천 성원" userId="9b0015a315ea0d4e" providerId="LiveId" clId="{14811A8A-2BC3-4D77-9F45-F9AD8C5A20F1}" dt="2021-07-23T07:11:16.839" v="6823" actId="313"/>
          <ac:spMkLst>
            <pc:docMk/>
            <pc:sldMk cId="2947328452" sldId="746"/>
            <ac:spMk id="8" creationId="{7713D5B8-47E7-4D79-A56E-A425C0925104}"/>
          </ac:spMkLst>
        </pc:spChg>
        <pc:picChg chg="add mod">
          <ac:chgData name="천 성원" userId="9b0015a315ea0d4e" providerId="LiveId" clId="{14811A8A-2BC3-4D77-9F45-F9AD8C5A20F1}" dt="2021-07-23T07:06:31.664" v="6805" actId="14100"/>
          <ac:picMkLst>
            <pc:docMk/>
            <pc:sldMk cId="2947328452" sldId="746"/>
            <ac:picMk id="6" creationId="{661FE099-2ED1-46A6-9190-467182788D8F}"/>
          </ac:picMkLst>
        </pc:picChg>
      </pc:sldChg>
      <pc:sldChg chg="addSp delSp modSp new mod">
        <pc:chgData name="천 성원" userId="9b0015a315ea0d4e" providerId="LiveId" clId="{14811A8A-2BC3-4D77-9F45-F9AD8C5A20F1}" dt="2021-07-23T07:16:26.542" v="6878" actId="1076"/>
        <pc:sldMkLst>
          <pc:docMk/>
          <pc:sldMk cId="2179596427" sldId="747"/>
        </pc:sldMkLst>
        <pc:spChg chg="del">
          <ac:chgData name="천 성원" userId="9b0015a315ea0d4e" providerId="LiveId" clId="{14811A8A-2BC3-4D77-9F45-F9AD8C5A20F1}" dt="2021-07-23T07:08:24.938" v="6807"/>
          <ac:spMkLst>
            <pc:docMk/>
            <pc:sldMk cId="2179596427" sldId="747"/>
            <ac:spMk id="3" creationId="{20609E14-BAFB-4645-A91C-92C1A97C379A}"/>
          </ac:spMkLst>
        </pc:spChg>
        <pc:spChg chg="add mod">
          <ac:chgData name="천 성원" userId="9b0015a315ea0d4e" providerId="LiveId" clId="{14811A8A-2BC3-4D77-9F45-F9AD8C5A20F1}" dt="2021-07-23T07:16:23.888" v="6877"/>
          <ac:spMkLst>
            <pc:docMk/>
            <pc:sldMk cId="2179596427" sldId="747"/>
            <ac:spMk id="7" creationId="{42717458-859E-42C3-B89A-105443B92CC3}"/>
          </ac:spMkLst>
        </pc:spChg>
        <pc:picChg chg="add mod">
          <ac:chgData name="천 성원" userId="9b0015a315ea0d4e" providerId="LiveId" clId="{14811A8A-2BC3-4D77-9F45-F9AD8C5A20F1}" dt="2021-07-23T07:16:26.542" v="6878" actId="1076"/>
          <ac:picMkLst>
            <pc:docMk/>
            <pc:sldMk cId="2179596427" sldId="747"/>
            <ac:picMk id="6" creationId="{CB2BFECD-0A21-471E-90BE-AC2A133EF685}"/>
          </ac:picMkLst>
        </pc:picChg>
      </pc:sldChg>
      <pc:sldChg chg="addSp delSp modSp new mod">
        <pc:chgData name="천 성원" userId="9b0015a315ea0d4e" providerId="LiveId" clId="{14811A8A-2BC3-4D77-9F45-F9AD8C5A20F1}" dt="2021-07-23T07:54:05.183" v="6885" actId="14100"/>
        <pc:sldMkLst>
          <pc:docMk/>
          <pc:sldMk cId="3370373344" sldId="748"/>
        </pc:sldMkLst>
        <pc:spChg chg="del">
          <ac:chgData name="천 성원" userId="9b0015a315ea0d4e" providerId="LiveId" clId="{14811A8A-2BC3-4D77-9F45-F9AD8C5A20F1}" dt="2021-07-23T07:53:54.064" v="6883" actId="21"/>
          <ac:spMkLst>
            <pc:docMk/>
            <pc:sldMk cId="3370373344" sldId="748"/>
            <ac:spMk id="3" creationId="{26B748CF-5343-4B05-B464-2C1A143CCE2D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6" creationId="{4D835A6E-EB4E-4E73-9A87-01BD8EAFEE3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7" creationId="{A4FE45FB-FAE9-48CD-B7A0-15D9C8F94E30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8" creationId="{ECAED545-4A60-4744-8DEB-48FC4A1977F4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9" creationId="{FC870575-E27F-4ECD-BAE7-D664C8EAA9E1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2" creationId="{CCE09212-D2CC-45FA-9FCB-46D4BF3F80C8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3" creationId="{E115493C-F4D0-4327-8E52-CF4EBA7B8282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4" creationId="{2AB1B6A4-7171-4ABD-B8DB-77A595A6CA0B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5" creationId="{22773317-6E6A-4CB3-A7CD-79E224EF0FE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6" creationId="{22F7BA64-E962-4AA7-B3FD-E0C84ACDEB52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7" creationId="{889C29FF-1E64-4F7F-AFDD-75FB4C936F6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8" creationId="{D6C10DF1-4E0B-402C-B33C-5F7CCF008D3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9" creationId="{8BA22D21-4D4C-4A58-8ACE-5DD8F171CAB4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22" creationId="{17E32A90-B8FA-4CE4-A18F-55C37D1C93FF}"/>
          </ac:spMkLst>
        </pc:spChg>
        <pc:grpChg chg="add mod">
          <ac:chgData name="천 성원" userId="9b0015a315ea0d4e" providerId="LiveId" clId="{14811A8A-2BC3-4D77-9F45-F9AD8C5A20F1}" dt="2021-07-23T07:53:50.963" v="6882"/>
          <ac:grpSpMkLst>
            <pc:docMk/>
            <pc:sldMk cId="3370373344" sldId="748"/>
            <ac:grpSpMk id="5" creationId="{E43DDD17-A4A5-4E43-ACA6-5BB2DF3A0F85}"/>
          </ac:grpSpMkLst>
        </pc:grpChg>
        <pc:grpChg chg="mod">
          <ac:chgData name="천 성원" userId="9b0015a315ea0d4e" providerId="LiveId" clId="{14811A8A-2BC3-4D77-9F45-F9AD8C5A20F1}" dt="2021-07-23T07:53:50.963" v="6882"/>
          <ac:grpSpMkLst>
            <pc:docMk/>
            <pc:sldMk cId="3370373344" sldId="748"/>
            <ac:grpSpMk id="11" creationId="{78A65491-1E16-4F3F-833F-B1C2C15156F4}"/>
          </ac:grpSpMkLst>
        </pc:grpChg>
        <pc:picChg chg="add mod">
          <ac:chgData name="천 성원" userId="9b0015a315ea0d4e" providerId="LiveId" clId="{14811A8A-2BC3-4D77-9F45-F9AD8C5A20F1}" dt="2021-07-23T07:53:50.963" v="6882"/>
          <ac:picMkLst>
            <pc:docMk/>
            <pc:sldMk cId="3370373344" sldId="748"/>
            <ac:picMk id="23" creationId="{20467835-7F11-4D0C-986F-C1A19396572C}"/>
          </ac:picMkLst>
        </pc:picChg>
        <pc:cxnChg chg="mod">
          <ac:chgData name="천 성원" userId="9b0015a315ea0d4e" providerId="LiveId" clId="{14811A8A-2BC3-4D77-9F45-F9AD8C5A20F1}" dt="2021-07-23T07:53:50.963" v="6882"/>
          <ac:cxnSpMkLst>
            <pc:docMk/>
            <pc:sldMk cId="3370373344" sldId="748"/>
            <ac:cxnSpMk id="10" creationId="{C96295BF-05E4-43C6-B1F8-5C457A828152}"/>
          </ac:cxnSpMkLst>
        </pc:cxnChg>
        <pc:cxnChg chg="mod">
          <ac:chgData name="천 성원" userId="9b0015a315ea0d4e" providerId="LiveId" clId="{14811A8A-2BC3-4D77-9F45-F9AD8C5A20F1}" dt="2021-07-23T07:53:50.963" v="6882"/>
          <ac:cxnSpMkLst>
            <pc:docMk/>
            <pc:sldMk cId="3370373344" sldId="748"/>
            <ac:cxnSpMk id="20" creationId="{4D9C5C6D-C6AE-477F-863A-CF61D77931AC}"/>
          </ac:cxnSpMkLst>
        </pc:cxnChg>
        <pc:cxnChg chg="mod">
          <ac:chgData name="천 성원" userId="9b0015a315ea0d4e" providerId="LiveId" clId="{14811A8A-2BC3-4D77-9F45-F9AD8C5A20F1}" dt="2021-07-23T07:53:50.963" v="6882"/>
          <ac:cxnSpMkLst>
            <pc:docMk/>
            <pc:sldMk cId="3370373344" sldId="748"/>
            <ac:cxnSpMk id="21" creationId="{0CD7C48D-7B3C-401D-A57C-B1FDEF7189AA}"/>
          </ac:cxnSpMkLst>
        </pc:cxnChg>
        <pc:cxnChg chg="add mod">
          <ac:chgData name="천 성원" userId="9b0015a315ea0d4e" providerId="LiveId" clId="{14811A8A-2BC3-4D77-9F45-F9AD8C5A20F1}" dt="2021-07-23T07:54:05.183" v="6885" actId="14100"/>
          <ac:cxnSpMkLst>
            <pc:docMk/>
            <pc:sldMk cId="3370373344" sldId="748"/>
            <ac:cxnSpMk id="24" creationId="{F3D5DA0E-0EEA-4FC4-9316-5D7DA3703566}"/>
          </ac:cxnSpMkLst>
        </pc:cxnChg>
      </pc:sldChg>
      <pc:sldChg chg="addSp delSp modSp new mod">
        <pc:chgData name="천 성원" userId="9b0015a315ea0d4e" providerId="LiveId" clId="{14811A8A-2BC3-4D77-9F45-F9AD8C5A20F1}" dt="2021-07-23T08:13:47.228" v="6967" actId="1076"/>
        <pc:sldMkLst>
          <pc:docMk/>
          <pc:sldMk cId="1994339072" sldId="749"/>
        </pc:sldMkLst>
        <pc:spChg chg="del">
          <ac:chgData name="천 성원" userId="9b0015a315ea0d4e" providerId="LiveId" clId="{14811A8A-2BC3-4D77-9F45-F9AD8C5A20F1}" dt="2021-07-23T07:54:16.715" v="6886" actId="21"/>
          <ac:spMkLst>
            <pc:docMk/>
            <pc:sldMk cId="1994339072" sldId="749"/>
            <ac:spMk id="3" creationId="{E91B618C-5DE9-44EA-BF8E-43098E46F1EC}"/>
          </ac:spMkLst>
        </pc:spChg>
        <pc:picChg chg="add del mod">
          <ac:chgData name="천 성원" userId="9b0015a315ea0d4e" providerId="LiveId" clId="{14811A8A-2BC3-4D77-9F45-F9AD8C5A20F1}" dt="2021-07-23T07:54:35.674" v="6890" actId="21"/>
          <ac:picMkLst>
            <pc:docMk/>
            <pc:sldMk cId="1994339072" sldId="749"/>
            <ac:picMk id="6" creationId="{5D6739BC-E117-4F1D-9E51-915D625AFB1D}"/>
          </ac:picMkLst>
        </pc:picChg>
        <pc:picChg chg="add mod">
          <ac:chgData name="천 성원" userId="9b0015a315ea0d4e" providerId="LiveId" clId="{14811A8A-2BC3-4D77-9F45-F9AD8C5A20F1}" dt="2021-07-23T08:13:37.785" v="6961" actId="1076"/>
          <ac:picMkLst>
            <pc:docMk/>
            <pc:sldMk cId="1994339072" sldId="749"/>
            <ac:picMk id="8" creationId="{D5C1F37A-D092-4046-9EC1-8DB1B9A5B47F}"/>
          </ac:picMkLst>
        </pc:picChg>
        <pc:picChg chg="add mod">
          <ac:chgData name="천 성원" userId="9b0015a315ea0d4e" providerId="LiveId" clId="{14811A8A-2BC3-4D77-9F45-F9AD8C5A20F1}" dt="2021-07-23T08:13:47.228" v="6967" actId="1076"/>
          <ac:picMkLst>
            <pc:docMk/>
            <pc:sldMk cId="1994339072" sldId="749"/>
            <ac:picMk id="10" creationId="{91FA0BAC-E53F-4D84-90E8-79DE5FB90AB6}"/>
          </ac:picMkLst>
        </pc:picChg>
        <pc:picChg chg="add mod">
          <ac:chgData name="천 성원" userId="9b0015a315ea0d4e" providerId="LiveId" clId="{14811A8A-2BC3-4D77-9F45-F9AD8C5A20F1}" dt="2021-07-23T08:13:39.815" v="6962" actId="1076"/>
          <ac:picMkLst>
            <pc:docMk/>
            <pc:sldMk cId="1994339072" sldId="749"/>
            <ac:picMk id="12" creationId="{11D0B330-70BB-4755-8E74-06D94E4266E8}"/>
          </ac:picMkLst>
        </pc:picChg>
      </pc:sldChg>
      <pc:sldChg chg="new del">
        <pc:chgData name="천 성원" userId="9b0015a315ea0d4e" providerId="LiveId" clId="{14811A8A-2BC3-4D77-9F45-F9AD8C5A20F1}" dt="2021-07-28T06:46:02.189" v="7685" actId="2696"/>
        <pc:sldMkLst>
          <pc:docMk/>
          <pc:sldMk cId="2348541463" sldId="750"/>
        </pc:sldMkLst>
      </pc:sldChg>
      <pc:sldChg chg="modSp new del mod">
        <pc:chgData name="천 성원" userId="9b0015a315ea0d4e" providerId="LiveId" clId="{14811A8A-2BC3-4D77-9F45-F9AD8C5A20F1}" dt="2021-07-28T06:46:04.661" v="7686" actId="2696"/>
        <pc:sldMkLst>
          <pc:docMk/>
          <pc:sldMk cId="4245944122" sldId="751"/>
        </pc:sldMkLst>
        <pc:spChg chg="mod">
          <ac:chgData name="천 성원" userId="9b0015a315ea0d4e" providerId="LiveId" clId="{14811A8A-2BC3-4D77-9F45-F9AD8C5A20F1}" dt="2021-07-23T08:09:23.255" v="6945" actId="20577"/>
          <ac:spMkLst>
            <pc:docMk/>
            <pc:sldMk cId="4245944122" sldId="751"/>
            <ac:spMk id="3" creationId="{4C54D228-F818-4798-804B-5DF0BA6D3B7D}"/>
          </ac:spMkLst>
        </pc:spChg>
      </pc:sldChg>
      <pc:sldChg chg="addSp delSp modSp new mod">
        <pc:chgData name="천 성원" userId="9b0015a315ea0d4e" providerId="LiveId" clId="{14811A8A-2BC3-4D77-9F45-F9AD8C5A20F1}" dt="2021-07-26T05:31:31.388" v="7025" actId="20577"/>
        <pc:sldMkLst>
          <pc:docMk/>
          <pc:sldMk cId="2288823771" sldId="752"/>
        </pc:sldMkLst>
        <pc:spChg chg="del">
          <ac:chgData name="천 성원" userId="9b0015a315ea0d4e" providerId="LiveId" clId="{14811A8A-2BC3-4D77-9F45-F9AD8C5A20F1}" dt="2021-07-26T05:29:57.548" v="6969" actId="21"/>
          <ac:spMkLst>
            <pc:docMk/>
            <pc:sldMk cId="2288823771" sldId="752"/>
            <ac:spMk id="3" creationId="{F3B8FCC2-5F1E-480D-BAD9-702149FE4A34}"/>
          </ac:spMkLst>
        </pc:spChg>
        <pc:spChg chg="add mod">
          <ac:chgData name="천 성원" userId="9b0015a315ea0d4e" providerId="LiveId" clId="{14811A8A-2BC3-4D77-9F45-F9AD8C5A20F1}" dt="2021-07-26T05:31:25.083" v="7020" actId="20577"/>
          <ac:spMkLst>
            <pc:docMk/>
            <pc:sldMk cId="2288823771" sldId="752"/>
            <ac:spMk id="13" creationId="{88E5F83A-FE0F-4185-8AAF-C063CE532C72}"/>
          </ac:spMkLst>
        </pc:spChg>
        <pc:spChg chg="add mod">
          <ac:chgData name="천 성원" userId="9b0015a315ea0d4e" providerId="LiveId" clId="{14811A8A-2BC3-4D77-9F45-F9AD8C5A20F1}" dt="2021-07-26T05:31:31.388" v="7025" actId="20577"/>
          <ac:spMkLst>
            <pc:docMk/>
            <pc:sldMk cId="2288823771" sldId="752"/>
            <ac:spMk id="14" creationId="{9ACCE551-7C80-4D2C-9723-96EA5E60D6B2}"/>
          </ac:spMkLst>
        </pc:spChg>
        <pc:picChg chg="add mod">
          <ac:chgData name="천 성원" userId="9b0015a315ea0d4e" providerId="LiveId" clId="{14811A8A-2BC3-4D77-9F45-F9AD8C5A20F1}" dt="2021-07-26T05:30:04.591" v="6971" actId="1076"/>
          <ac:picMkLst>
            <pc:docMk/>
            <pc:sldMk cId="2288823771" sldId="752"/>
            <ac:picMk id="6" creationId="{57F61199-6898-4AEE-B427-4538D0074442}"/>
          </ac:picMkLst>
        </pc:picChg>
        <pc:picChg chg="add mod">
          <ac:chgData name="천 성원" userId="9b0015a315ea0d4e" providerId="LiveId" clId="{14811A8A-2BC3-4D77-9F45-F9AD8C5A20F1}" dt="2021-07-26T05:30:12.950" v="6976" actId="14100"/>
          <ac:picMkLst>
            <pc:docMk/>
            <pc:sldMk cId="2288823771" sldId="752"/>
            <ac:picMk id="8" creationId="{0D8981AB-84B1-43DC-9777-ABC22A1424EF}"/>
          </ac:picMkLst>
        </pc:picChg>
        <pc:picChg chg="add mod">
          <ac:chgData name="천 성원" userId="9b0015a315ea0d4e" providerId="LiveId" clId="{14811A8A-2BC3-4D77-9F45-F9AD8C5A20F1}" dt="2021-07-26T05:31:10" v="6993" actId="1076"/>
          <ac:picMkLst>
            <pc:docMk/>
            <pc:sldMk cId="2288823771" sldId="752"/>
            <ac:picMk id="10" creationId="{C56C48AC-9AD6-4E4A-8E80-C977ADA42528}"/>
          </ac:picMkLst>
        </pc:picChg>
        <pc:picChg chg="add mod">
          <ac:chgData name="천 성원" userId="9b0015a315ea0d4e" providerId="LiveId" clId="{14811A8A-2BC3-4D77-9F45-F9AD8C5A20F1}" dt="2021-07-26T05:31:11.314" v="6994" actId="1076"/>
          <ac:picMkLst>
            <pc:docMk/>
            <pc:sldMk cId="2288823771" sldId="752"/>
            <ac:picMk id="12" creationId="{1C67F48B-1BD8-4DAB-8B8F-73A0BA15AF90}"/>
          </ac:picMkLst>
        </pc:picChg>
      </pc:sldChg>
      <pc:sldChg chg="addSp delSp modSp new mod">
        <pc:chgData name="천 성원" userId="9b0015a315ea0d4e" providerId="LiveId" clId="{14811A8A-2BC3-4D77-9F45-F9AD8C5A20F1}" dt="2021-07-26T05:37:38.393" v="7065" actId="207"/>
        <pc:sldMkLst>
          <pc:docMk/>
          <pc:sldMk cId="932830035" sldId="753"/>
        </pc:sldMkLst>
        <pc:spChg chg="del">
          <ac:chgData name="천 성원" userId="9b0015a315ea0d4e" providerId="LiveId" clId="{14811A8A-2BC3-4D77-9F45-F9AD8C5A20F1}" dt="2021-07-26T05:36:10.423" v="7032" actId="21"/>
          <ac:spMkLst>
            <pc:docMk/>
            <pc:sldMk cId="932830035" sldId="753"/>
            <ac:spMk id="3" creationId="{038EE1AB-FB87-4D65-9D1B-8B638E7CE2CC}"/>
          </ac:spMkLst>
        </pc:spChg>
        <pc:spChg chg="add mod">
          <ac:chgData name="천 성원" userId="9b0015a315ea0d4e" providerId="LiveId" clId="{14811A8A-2BC3-4D77-9F45-F9AD8C5A20F1}" dt="2021-07-26T05:37:38.393" v="7065" actId="207"/>
          <ac:spMkLst>
            <pc:docMk/>
            <pc:sldMk cId="932830035" sldId="753"/>
            <ac:spMk id="9" creationId="{8F499E5D-8267-4929-8DCC-C170A6FB28BF}"/>
          </ac:spMkLst>
        </pc:spChg>
        <pc:picChg chg="add mod">
          <ac:chgData name="천 성원" userId="9b0015a315ea0d4e" providerId="LiveId" clId="{14811A8A-2BC3-4D77-9F45-F9AD8C5A20F1}" dt="2021-07-26T05:36:59.740" v="7040" actId="1076"/>
          <ac:picMkLst>
            <pc:docMk/>
            <pc:sldMk cId="932830035" sldId="753"/>
            <ac:picMk id="5" creationId="{8FEB9203-AC69-49DB-95FF-2206673E8931}"/>
          </ac:picMkLst>
        </pc:picChg>
        <pc:cxnChg chg="add mod">
          <ac:chgData name="천 성원" userId="9b0015a315ea0d4e" providerId="LiveId" clId="{14811A8A-2BC3-4D77-9F45-F9AD8C5A20F1}" dt="2021-07-26T05:36:56.458" v="7039" actId="1076"/>
          <ac:cxnSpMkLst>
            <pc:docMk/>
            <pc:sldMk cId="932830035" sldId="753"/>
            <ac:cxnSpMk id="6" creationId="{D8086B0B-F75D-4072-B921-CE32E1EEC21C}"/>
          </ac:cxnSpMkLst>
        </pc:cxnChg>
        <pc:cxnChg chg="add mod">
          <ac:chgData name="천 성원" userId="9b0015a315ea0d4e" providerId="LiveId" clId="{14811A8A-2BC3-4D77-9F45-F9AD8C5A20F1}" dt="2021-07-26T05:37:12.849" v="7043" actId="14100"/>
          <ac:cxnSpMkLst>
            <pc:docMk/>
            <pc:sldMk cId="932830035" sldId="753"/>
            <ac:cxnSpMk id="7" creationId="{B751B596-1246-4A70-925C-67473396B4FB}"/>
          </ac:cxnSpMkLst>
        </pc:cxnChg>
      </pc:sldChg>
      <pc:sldChg chg="addSp delSp modSp new mod">
        <pc:chgData name="천 성원" userId="9b0015a315ea0d4e" providerId="LiveId" clId="{14811A8A-2BC3-4D77-9F45-F9AD8C5A20F1}" dt="2021-07-26T05:44:00.650" v="7085" actId="1076"/>
        <pc:sldMkLst>
          <pc:docMk/>
          <pc:sldMk cId="2865555683" sldId="754"/>
        </pc:sldMkLst>
        <pc:spChg chg="del">
          <ac:chgData name="천 성원" userId="9b0015a315ea0d4e" providerId="LiveId" clId="{14811A8A-2BC3-4D77-9F45-F9AD8C5A20F1}" dt="2021-07-26T05:42:13.553" v="7075"/>
          <ac:spMkLst>
            <pc:docMk/>
            <pc:sldMk cId="2865555683" sldId="754"/>
            <ac:spMk id="3" creationId="{63110C1D-2BC3-4EE9-99FC-2BC2C99BB62B}"/>
          </ac:spMkLst>
        </pc:spChg>
        <pc:picChg chg="add mod">
          <ac:chgData name="천 성원" userId="9b0015a315ea0d4e" providerId="LiveId" clId="{14811A8A-2BC3-4D77-9F45-F9AD8C5A20F1}" dt="2021-07-26T05:44:00.650" v="7085" actId="1076"/>
          <ac:picMkLst>
            <pc:docMk/>
            <pc:sldMk cId="2865555683" sldId="754"/>
            <ac:picMk id="6" creationId="{682EE5D3-0989-48EC-BE11-915647CB3F29}"/>
          </ac:picMkLst>
        </pc:picChg>
      </pc:sldChg>
      <pc:sldChg chg="addSp delSp modSp new mod">
        <pc:chgData name="천 성원" userId="9b0015a315ea0d4e" providerId="LiveId" clId="{14811A8A-2BC3-4D77-9F45-F9AD8C5A20F1}" dt="2021-07-26T05:45:01.155" v="7089" actId="1076"/>
        <pc:sldMkLst>
          <pc:docMk/>
          <pc:sldMk cId="3781804794" sldId="755"/>
        </pc:sldMkLst>
        <pc:spChg chg="del">
          <ac:chgData name="천 성원" userId="9b0015a315ea0d4e" providerId="LiveId" clId="{14811A8A-2BC3-4D77-9F45-F9AD8C5A20F1}" dt="2021-07-26T05:44:58.512" v="7088" actId="21"/>
          <ac:spMkLst>
            <pc:docMk/>
            <pc:sldMk cId="3781804794" sldId="755"/>
            <ac:spMk id="3" creationId="{07E7E340-3113-45D1-968B-70100C3056B2}"/>
          </ac:spMkLst>
        </pc:spChg>
        <pc:picChg chg="add mod">
          <ac:chgData name="천 성원" userId="9b0015a315ea0d4e" providerId="LiveId" clId="{14811A8A-2BC3-4D77-9F45-F9AD8C5A20F1}" dt="2021-07-26T05:45:01.155" v="7089" actId="1076"/>
          <ac:picMkLst>
            <pc:docMk/>
            <pc:sldMk cId="3781804794" sldId="755"/>
            <ac:picMk id="5" creationId="{076A5645-04CA-48D2-922A-D8503959661D}"/>
          </ac:picMkLst>
        </pc:picChg>
      </pc:sldChg>
      <pc:sldChg chg="addSp delSp modSp new mod">
        <pc:chgData name="천 성원" userId="9b0015a315ea0d4e" providerId="LiveId" clId="{14811A8A-2BC3-4D77-9F45-F9AD8C5A20F1}" dt="2021-07-26T07:19:59.619" v="7137" actId="1076"/>
        <pc:sldMkLst>
          <pc:docMk/>
          <pc:sldMk cId="277060433" sldId="756"/>
        </pc:sldMkLst>
        <pc:spChg chg="del">
          <ac:chgData name="천 성원" userId="9b0015a315ea0d4e" providerId="LiveId" clId="{14811A8A-2BC3-4D77-9F45-F9AD8C5A20F1}" dt="2021-07-26T05:47:45.818" v="7091"/>
          <ac:spMkLst>
            <pc:docMk/>
            <pc:sldMk cId="277060433" sldId="756"/>
            <ac:spMk id="3" creationId="{43B19CC8-CF82-43DA-8ABB-6FEEB748F751}"/>
          </ac:spMkLst>
        </pc:spChg>
        <pc:spChg chg="add mod">
          <ac:chgData name="천 성원" userId="9b0015a315ea0d4e" providerId="LiveId" clId="{14811A8A-2BC3-4D77-9F45-F9AD8C5A20F1}" dt="2021-07-26T07:15:17.967" v="7124" actId="1076"/>
          <ac:spMkLst>
            <pc:docMk/>
            <pc:sldMk cId="277060433" sldId="756"/>
            <ac:spMk id="17" creationId="{E8368BB1-356A-4A35-A9B7-C179EE74D98A}"/>
          </ac:spMkLst>
        </pc:spChg>
        <pc:picChg chg="add mod">
          <ac:chgData name="천 성원" userId="9b0015a315ea0d4e" providerId="LiveId" clId="{14811A8A-2BC3-4D77-9F45-F9AD8C5A20F1}" dt="2021-07-26T05:50:29.970" v="7104" actId="1076"/>
          <ac:picMkLst>
            <pc:docMk/>
            <pc:sldMk cId="277060433" sldId="756"/>
            <ac:picMk id="6" creationId="{C71E1E19-39DC-4887-AD42-913861840C19}"/>
          </ac:picMkLst>
        </pc:picChg>
        <pc:picChg chg="add mod">
          <ac:chgData name="천 성원" userId="9b0015a315ea0d4e" providerId="LiveId" clId="{14811A8A-2BC3-4D77-9F45-F9AD8C5A20F1}" dt="2021-07-26T07:17:41.409" v="7131" actId="1076"/>
          <ac:picMkLst>
            <pc:docMk/>
            <pc:sldMk cId="277060433" sldId="756"/>
            <ac:picMk id="21" creationId="{5A62C208-4E7F-473D-A206-B05BB057E679}"/>
          </ac:picMkLst>
        </pc:picChg>
        <pc:picChg chg="add mod">
          <ac:chgData name="천 성원" userId="9b0015a315ea0d4e" providerId="LiveId" clId="{14811A8A-2BC3-4D77-9F45-F9AD8C5A20F1}" dt="2021-07-26T07:19:59.619" v="7137" actId="1076"/>
          <ac:picMkLst>
            <pc:docMk/>
            <pc:sldMk cId="277060433" sldId="756"/>
            <ac:picMk id="23" creationId="{0ECAEF99-6C00-4BA9-B997-DDC60879BC30}"/>
          </ac:picMkLst>
        </pc:picChg>
        <pc:cxnChg chg="add mod">
          <ac:chgData name="천 성원" userId="9b0015a315ea0d4e" providerId="LiveId" clId="{14811A8A-2BC3-4D77-9F45-F9AD8C5A20F1}" dt="2021-07-26T05:50:50.123" v="7107" actId="1076"/>
          <ac:cxnSpMkLst>
            <pc:docMk/>
            <pc:sldMk cId="277060433" sldId="756"/>
            <ac:cxnSpMk id="7" creationId="{F384A525-88AD-4FAC-ACDF-8B16E2EFA709}"/>
          </ac:cxnSpMkLst>
        </pc:cxnChg>
        <pc:cxnChg chg="add mod">
          <ac:chgData name="천 성원" userId="9b0015a315ea0d4e" providerId="LiveId" clId="{14811A8A-2BC3-4D77-9F45-F9AD8C5A20F1}" dt="2021-07-26T05:50:32.753" v="7105" actId="1076"/>
          <ac:cxnSpMkLst>
            <pc:docMk/>
            <pc:sldMk cId="277060433" sldId="756"/>
            <ac:cxnSpMk id="8" creationId="{B822A587-3B1D-4119-8D58-0338CADEACBA}"/>
          </ac:cxnSpMkLst>
        </pc:cxnChg>
        <pc:cxnChg chg="add mod">
          <ac:chgData name="천 성원" userId="9b0015a315ea0d4e" providerId="LiveId" clId="{14811A8A-2BC3-4D77-9F45-F9AD8C5A20F1}" dt="2021-07-26T07:15:11.917" v="7122" actId="14100"/>
          <ac:cxnSpMkLst>
            <pc:docMk/>
            <pc:sldMk cId="277060433" sldId="756"/>
            <ac:cxnSpMk id="11" creationId="{213FD36D-6C39-45E6-9170-2B59F653CCE9}"/>
          </ac:cxnSpMkLst>
        </pc:cxnChg>
        <pc:cxnChg chg="add mod">
          <ac:chgData name="천 성원" userId="9b0015a315ea0d4e" providerId="LiveId" clId="{14811A8A-2BC3-4D77-9F45-F9AD8C5A20F1}" dt="2021-07-26T07:15:14.264" v="7123" actId="14100"/>
          <ac:cxnSpMkLst>
            <pc:docMk/>
            <pc:sldMk cId="277060433" sldId="756"/>
            <ac:cxnSpMk id="12" creationId="{FFE2B4FF-213B-44A5-886E-BF481645B7A8}"/>
          </ac:cxnSpMkLst>
        </pc:cxnChg>
      </pc:sldChg>
      <pc:sldChg chg="addSp delSp modSp new mod">
        <pc:chgData name="천 성원" userId="9b0015a315ea0d4e" providerId="LiveId" clId="{14811A8A-2BC3-4D77-9F45-F9AD8C5A20F1}" dt="2021-07-26T07:38:25.018" v="7144" actId="1076"/>
        <pc:sldMkLst>
          <pc:docMk/>
          <pc:sldMk cId="1483401461" sldId="757"/>
        </pc:sldMkLst>
        <pc:spChg chg="del">
          <ac:chgData name="천 성원" userId="9b0015a315ea0d4e" providerId="LiveId" clId="{14811A8A-2BC3-4D77-9F45-F9AD8C5A20F1}" dt="2021-07-26T07:38:13.128" v="7139"/>
          <ac:spMkLst>
            <pc:docMk/>
            <pc:sldMk cId="1483401461" sldId="757"/>
            <ac:spMk id="3" creationId="{39BF3E5F-7BCB-407D-B104-8E245C7A387C}"/>
          </ac:spMkLst>
        </pc:spChg>
        <pc:picChg chg="add mod">
          <ac:chgData name="천 성원" userId="9b0015a315ea0d4e" providerId="LiveId" clId="{14811A8A-2BC3-4D77-9F45-F9AD8C5A20F1}" dt="2021-07-26T07:38:25.018" v="7144" actId="1076"/>
          <ac:picMkLst>
            <pc:docMk/>
            <pc:sldMk cId="1483401461" sldId="757"/>
            <ac:picMk id="6" creationId="{41137B59-7EBC-45D3-B5B5-359456A7A44C}"/>
          </ac:picMkLst>
        </pc:picChg>
      </pc:sldChg>
      <pc:sldChg chg="addSp delSp modSp new del mod">
        <pc:chgData name="천 성원" userId="9b0015a315ea0d4e" providerId="LiveId" clId="{14811A8A-2BC3-4D77-9F45-F9AD8C5A20F1}" dt="2021-07-28T06:46:56.135" v="7751" actId="2696"/>
        <pc:sldMkLst>
          <pc:docMk/>
          <pc:sldMk cId="680689374" sldId="758"/>
        </pc:sldMkLst>
        <pc:spChg chg="del">
          <ac:chgData name="천 성원" userId="9b0015a315ea0d4e" providerId="LiveId" clId="{14811A8A-2BC3-4D77-9F45-F9AD8C5A20F1}" dt="2021-07-26T07:39:46.755" v="7147" actId="21"/>
          <ac:spMkLst>
            <pc:docMk/>
            <pc:sldMk cId="680689374" sldId="758"/>
            <ac:spMk id="3" creationId="{583D4ED9-BC3E-47D8-A11F-DA52C3028433}"/>
          </ac:spMkLst>
        </pc:spChg>
        <pc:picChg chg="add mod">
          <ac:chgData name="천 성원" userId="9b0015a315ea0d4e" providerId="LiveId" clId="{14811A8A-2BC3-4D77-9F45-F9AD8C5A20F1}" dt="2021-07-26T07:39:43.197" v="7146"/>
          <ac:picMkLst>
            <pc:docMk/>
            <pc:sldMk cId="680689374" sldId="758"/>
            <ac:picMk id="5" creationId="{D64F9C19-819F-49EF-B749-42205DBBB680}"/>
          </ac:picMkLst>
        </pc:picChg>
      </pc:sldChg>
      <pc:sldChg chg="new del">
        <pc:chgData name="천 성원" userId="9b0015a315ea0d4e" providerId="LiveId" clId="{14811A8A-2BC3-4D77-9F45-F9AD8C5A20F1}" dt="2021-07-28T06:45:42.990" v="7684" actId="2696"/>
        <pc:sldMkLst>
          <pc:docMk/>
          <pc:sldMk cId="2925651189" sldId="759"/>
        </pc:sldMkLst>
      </pc:sldChg>
      <pc:sldChg chg="new del">
        <pc:chgData name="천 성원" userId="9b0015a315ea0d4e" providerId="LiveId" clId="{14811A8A-2BC3-4D77-9F45-F9AD8C5A20F1}" dt="2021-07-28T06:45:41.982" v="7683" actId="2696"/>
        <pc:sldMkLst>
          <pc:docMk/>
          <pc:sldMk cId="3205504716" sldId="760"/>
        </pc:sldMkLst>
      </pc:sldChg>
      <pc:sldChg chg="addSp delSp modSp new mod">
        <pc:chgData name="천 성원" userId="9b0015a315ea0d4e" providerId="LiveId" clId="{14811A8A-2BC3-4D77-9F45-F9AD8C5A20F1}" dt="2021-07-28T06:44:38.060" v="7682" actId="1076"/>
        <pc:sldMkLst>
          <pc:docMk/>
          <pc:sldMk cId="3184760447" sldId="761"/>
        </pc:sldMkLst>
        <pc:spChg chg="del">
          <ac:chgData name="천 성원" userId="9b0015a315ea0d4e" providerId="LiveId" clId="{14811A8A-2BC3-4D77-9F45-F9AD8C5A20F1}" dt="2021-07-28T06:41:09.965" v="7521" actId="21"/>
          <ac:spMkLst>
            <pc:docMk/>
            <pc:sldMk cId="3184760447" sldId="761"/>
            <ac:spMk id="3" creationId="{0E31BE31-EFAB-4DF2-997B-C159A7F60C07}"/>
          </ac:spMkLst>
        </pc:spChg>
        <pc:spChg chg="add mod">
          <ac:chgData name="천 성원" userId="9b0015a315ea0d4e" providerId="LiveId" clId="{14811A8A-2BC3-4D77-9F45-F9AD8C5A20F1}" dt="2021-07-28T06:42:31.443" v="7608" actId="1076"/>
          <ac:spMkLst>
            <pc:docMk/>
            <pc:sldMk cId="3184760447" sldId="761"/>
            <ac:spMk id="5" creationId="{226F92AB-2D4F-4D78-A783-CCCE6358E56E}"/>
          </ac:spMkLst>
        </pc:spChg>
        <pc:spChg chg="add mod">
          <ac:chgData name="천 성원" userId="9b0015a315ea0d4e" providerId="LiveId" clId="{14811A8A-2BC3-4D77-9F45-F9AD8C5A20F1}" dt="2021-07-28T06:41:40.308" v="7545" actId="20577"/>
          <ac:spMkLst>
            <pc:docMk/>
            <pc:sldMk cId="3184760447" sldId="761"/>
            <ac:spMk id="6" creationId="{8C29DCB2-534E-43DE-BE99-D66EADDCA1D2}"/>
          </ac:spMkLst>
        </pc:spChg>
        <pc:spChg chg="add mod">
          <ac:chgData name="천 성원" userId="9b0015a315ea0d4e" providerId="LiveId" clId="{14811A8A-2BC3-4D77-9F45-F9AD8C5A20F1}" dt="2021-07-28T06:41:46.620" v="7549" actId="20577"/>
          <ac:spMkLst>
            <pc:docMk/>
            <pc:sldMk cId="3184760447" sldId="761"/>
            <ac:spMk id="7" creationId="{BA054E3C-84F5-4B94-9362-9E3667DFB97A}"/>
          </ac:spMkLst>
        </pc:spChg>
        <pc:spChg chg="add mod">
          <ac:chgData name="천 성원" userId="9b0015a315ea0d4e" providerId="LiveId" clId="{14811A8A-2BC3-4D77-9F45-F9AD8C5A20F1}" dt="2021-07-28T06:41:43.330" v="7547" actId="20577"/>
          <ac:spMkLst>
            <pc:docMk/>
            <pc:sldMk cId="3184760447" sldId="761"/>
            <ac:spMk id="8" creationId="{94A4F526-E1E7-4178-9524-FE743DE1B528}"/>
          </ac:spMkLst>
        </pc:spChg>
        <pc:spChg chg="add mod">
          <ac:chgData name="천 성원" userId="9b0015a315ea0d4e" providerId="LiveId" clId="{14811A8A-2BC3-4D77-9F45-F9AD8C5A20F1}" dt="2021-07-28T06:43:43.496" v="7653" actId="1076"/>
          <ac:spMkLst>
            <pc:docMk/>
            <pc:sldMk cId="3184760447" sldId="761"/>
            <ac:spMk id="9" creationId="{6F4235DB-B002-4887-9BFD-A691C1C9C295}"/>
          </ac:spMkLst>
        </pc:spChg>
        <pc:spChg chg="add mod">
          <ac:chgData name="천 성원" userId="9b0015a315ea0d4e" providerId="LiveId" clId="{14811A8A-2BC3-4D77-9F45-F9AD8C5A20F1}" dt="2021-07-28T06:42:15.163" v="7581" actId="14100"/>
          <ac:spMkLst>
            <pc:docMk/>
            <pc:sldMk cId="3184760447" sldId="761"/>
            <ac:spMk id="10" creationId="{27568125-B3B7-4CC8-8912-ED989128B0B3}"/>
          </ac:spMkLst>
        </pc:spChg>
        <pc:spChg chg="add mod">
          <ac:chgData name="천 성원" userId="9b0015a315ea0d4e" providerId="LiveId" clId="{14811A8A-2BC3-4D77-9F45-F9AD8C5A20F1}" dt="2021-07-28T06:42:20.362" v="7594" actId="14100"/>
          <ac:spMkLst>
            <pc:docMk/>
            <pc:sldMk cId="3184760447" sldId="761"/>
            <ac:spMk id="11" creationId="{E9C66143-EFEF-4471-B43A-5C5122DC65EA}"/>
          </ac:spMkLst>
        </pc:spChg>
        <pc:spChg chg="add mod">
          <ac:chgData name="천 성원" userId="9b0015a315ea0d4e" providerId="LiveId" clId="{14811A8A-2BC3-4D77-9F45-F9AD8C5A20F1}" dt="2021-07-28T06:42:26.869" v="7607" actId="14100"/>
          <ac:spMkLst>
            <pc:docMk/>
            <pc:sldMk cId="3184760447" sldId="761"/>
            <ac:spMk id="12" creationId="{5907E09D-EA48-42C1-9071-B984D723B45E}"/>
          </ac:spMkLst>
        </pc:spChg>
        <pc:spChg chg="add del mod">
          <ac:chgData name="천 성원" userId="9b0015a315ea0d4e" providerId="LiveId" clId="{14811A8A-2BC3-4D77-9F45-F9AD8C5A20F1}" dt="2021-07-28T06:43:32.788" v="7651" actId="21"/>
          <ac:spMkLst>
            <pc:docMk/>
            <pc:sldMk cId="3184760447" sldId="761"/>
            <ac:spMk id="13" creationId="{7E38D9F1-6C3F-4056-B77E-D26D9216773A}"/>
          </ac:spMkLst>
        </pc:spChg>
        <pc:spChg chg="add del mod">
          <ac:chgData name="천 성원" userId="9b0015a315ea0d4e" providerId="LiveId" clId="{14811A8A-2BC3-4D77-9F45-F9AD8C5A20F1}" dt="2021-07-28T06:43:31.450" v="7650" actId="21"/>
          <ac:spMkLst>
            <pc:docMk/>
            <pc:sldMk cId="3184760447" sldId="761"/>
            <ac:spMk id="14" creationId="{B79642BB-3746-4C42-84F8-097BAFF2E4CF}"/>
          </ac:spMkLst>
        </pc:spChg>
        <pc:spChg chg="add mod">
          <ac:chgData name="천 성원" userId="9b0015a315ea0d4e" providerId="LiveId" clId="{14811A8A-2BC3-4D77-9F45-F9AD8C5A20F1}" dt="2021-07-28T06:43:28.263" v="7649" actId="1076"/>
          <ac:spMkLst>
            <pc:docMk/>
            <pc:sldMk cId="3184760447" sldId="761"/>
            <ac:spMk id="15" creationId="{8AD6C172-12E2-41E7-9B33-FDEB08EF3A7E}"/>
          </ac:spMkLst>
        </pc:spChg>
        <pc:spChg chg="add mod">
          <ac:chgData name="천 성원" userId="9b0015a315ea0d4e" providerId="LiveId" clId="{14811A8A-2BC3-4D77-9F45-F9AD8C5A20F1}" dt="2021-07-28T06:43:06.363" v="7644" actId="1076"/>
          <ac:spMkLst>
            <pc:docMk/>
            <pc:sldMk cId="3184760447" sldId="761"/>
            <ac:spMk id="16" creationId="{724FB6BA-FA29-4D6A-ADD3-56588BE85252}"/>
          </ac:spMkLst>
        </pc:spChg>
        <pc:spChg chg="add mod">
          <ac:chgData name="천 성원" userId="9b0015a315ea0d4e" providerId="LiveId" clId="{14811A8A-2BC3-4D77-9F45-F9AD8C5A20F1}" dt="2021-07-28T06:43:03.568" v="7643" actId="1076"/>
          <ac:spMkLst>
            <pc:docMk/>
            <pc:sldMk cId="3184760447" sldId="761"/>
            <ac:spMk id="17" creationId="{32D599F8-BA3C-4F29-BCAA-4447085C2C2E}"/>
          </ac:spMkLst>
        </pc:spChg>
        <pc:spChg chg="add mod">
          <ac:chgData name="천 성원" userId="9b0015a315ea0d4e" providerId="LiveId" clId="{14811A8A-2BC3-4D77-9F45-F9AD8C5A20F1}" dt="2021-07-28T06:43:00.995" v="7642" actId="1076"/>
          <ac:spMkLst>
            <pc:docMk/>
            <pc:sldMk cId="3184760447" sldId="761"/>
            <ac:spMk id="18" creationId="{5D0C630F-9F5D-4DAA-B9F2-F2A33B519819}"/>
          </ac:spMkLst>
        </pc:spChg>
        <pc:spChg chg="add mod">
          <ac:chgData name="천 성원" userId="9b0015a315ea0d4e" providerId="LiveId" clId="{14811A8A-2BC3-4D77-9F45-F9AD8C5A20F1}" dt="2021-07-28T06:43:20.920" v="7647" actId="1076"/>
          <ac:spMkLst>
            <pc:docMk/>
            <pc:sldMk cId="3184760447" sldId="761"/>
            <ac:spMk id="19" creationId="{2508199C-769C-4724-AE08-636C48E30B54}"/>
          </ac:spMkLst>
        </pc:spChg>
        <pc:spChg chg="add mod">
          <ac:chgData name="천 성원" userId="9b0015a315ea0d4e" providerId="LiveId" clId="{14811A8A-2BC3-4D77-9F45-F9AD8C5A20F1}" dt="2021-07-28T06:43:23.876" v="7648" actId="1076"/>
          <ac:spMkLst>
            <pc:docMk/>
            <pc:sldMk cId="3184760447" sldId="761"/>
            <ac:spMk id="20" creationId="{BC31B299-3997-4452-AB92-29E3EE4135F3}"/>
          </ac:spMkLst>
        </pc:spChg>
        <pc:spChg chg="add mod">
          <ac:chgData name="천 성원" userId="9b0015a315ea0d4e" providerId="LiveId" clId="{14811A8A-2BC3-4D77-9F45-F9AD8C5A20F1}" dt="2021-07-28T06:42:50.799" v="7639" actId="1076"/>
          <ac:spMkLst>
            <pc:docMk/>
            <pc:sldMk cId="3184760447" sldId="761"/>
            <ac:spMk id="21" creationId="{91CC8AAF-3963-4CB7-89CB-43C5C112DD5E}"/>
          </ac:spMkLst>
        </pc:spChg>
        <pc:cxnChg chg="add mod">
          <ac:chgData name="천 성원" userId="9b0015a315ea0d4e" providerId="LiveId" clId="{14811A8A-2BC3-4D77-9F45-F9AD8C5A20F1}" dt="2021-07-28T06:43:43.496" v="7653" actId="1076"/>
          <ac:cxnSpMkLst>
            <pc:docMk/>
            <pc:sldMk cId="3184760447" sldId="761"/>
            <ac:cxnSpMk id="23" creationId="{8316D3AA-F81D-4C07-AA93-7DA82ECDECEB}"/>
          </ac:cxnSpMkLst>
        </pc:cxnChg>
        <pc:cxnChg chg="add mod">
          <ac:chgData name="천 성원" userId="9b0015a315ea0d4e" providerId="LiveId" clId="{14811A8A-2BC3-4D77-9F45-F9AD8C5A20F1}" dt="2021-07-28T06:43:48.675" v="7655" actId="1076"/>
          <ac:cxnSpMkLst>
            <pc:docMk/>
            <pc:sldMk cId="3184760447" sldId="761"/>
            <ac:cxnSpMk id="25" creationId="{E4ED2539-5161-437B-BDBF-C92232F2B40C}"/>
          </ac:cxnSpMkLst>
        </pc:cxnChg>
        <pc:cxnChg chg="add mod">
          <ac:chgData name="천 성원" userId="9b0015a315ea0d4e" providerId="LiveId" clId="{14811A8A-2BC3-4D77-9F45-F9AD8C5A20F1}" dt="2021-07-28T06:43:52.395" v="7657" actId="1076"/>
          <ac:cxnSpMkLst>
            <pc:docMk/>
            <pc:sldMk cId="3184760447" sldId="761"/>
            <ac:cxnSpMk id="26" creationId="{E5984C79-0DC1-4830-B2A6-92CB9EBABF9A}"/>
          </ac:cxnSpMkLst>
        </pc:cxnChg>
        <pc:cxnChg chg="add mod">
          <ac:chgData name="천 성원" userId="9b0015a315ea0d4e" providerId="LiveId" clId="{14811A8A-2BC3-4D77-9F45-F9AD8C5A20F1}" dt="2021-07-28T06:43:55.195" v="7659" actId="1076"/>
          <ac:cxnSpMkLst>
            <pc:docMk/>
            <pc:sldMk cId="3184760447" sldId="761"/>
            <ac:cxnSpMk id="27" creationId="{304FC5EF-2FED-4AD8-B295-7142A700150E}"/>
          </ac:cxnSpMkLst>
        </pc:cxnChg>
        <pc:cxnChg chg="add mod">
          <ac:chgData name="천 성원" userId="9b0015a315ea0d4e" providerId="LiveId" clId="{14811A8A-2BC3-4D77-9F45-F9AD8C5A20F1}" dt="2021-07-28T06:44:05.848" v="7662" actId="14100"/>
          <ac:cxnSpMkLst>
            <pc:docMk/>
            <pc:sldMk cId="3184760447" sldId="761"/>
            <ac:cxnSpMk id="28" creationId="{57BC921D-D219-419C-B578-A19644A67784}"/>
          </ac:cxnSpMkLst>
        </pc:cxnChg>
        <pc:cxnChg chg="add mod">
          <ac:chgData name="천 성원" userId="9b0015a315ea0d4e" providerId="LiveId" clId="{14811A8A-2BC3-4D77-9F45-F9AD8C5A20F1}" dt="2021-07-28T06:44:10.418" v="7665" actId="14100"/>
          <ac:cxnSpMkLst>
            <pc:docMk/>
            <pc:sldMk cId="3184760447" sldId="761"/>
            <ac:cxnSpMk id="30" creationId="{597849C6-5A74-45D8-9D3E-463C9F13481D}"/>
          </ac:cxnSpMkLst>
        </pc:cxnChg>
        <pc:cxnChg chg="add mod">
          <ac:chgData name="천 성원" userId="9b0015a315ea0d4e" providerId="LiveId" clId="{14811A8A-2BC3-4D77-9F45-F9AD8C5A20F1}" dt="2021-07-28T06:44:16.777" v="7669" actId="14100"/>
          <ac:cxnSpMkLst>
            <pc:docMk/>
            <pc:sldMk cId="3184760447" sldId="761"/>
            <ac:cxnSpMk id="32" creationId="{BC95FF16-DDAD-4EB6-A6D2-1B9F4D0B3981}"/>
          </ac:cxnSpMkLst>
        </pc:cxnChg>
        <pc:cxnChg chg="add mod">
          <ac:chgData name="천 성원" userId="9b0015a315ea0d4e" providerId="LiveId" clId="{14811A8A-2BC3-4D77-9F45-F9AD8C5A20F1}" dt="2021-07-28T06:44:22.563" v="7672" actId="14100"/>
          <ac:cxnSpMkLst>
            <pc:docMk/>
            <pc:sldMk cId="3184760447" sldId="761"/>
            <ac:cxnSpMk id="34" creationId="{B26CD21A-31AB-4363-9FCB-2AC50A6B8C78}"/>
          </ac:cxnSpMkLst>
        </pc:cxnChg>
        <pc:cxnChg chg="add mod">
          <ac:chgData name="천 성원" userId="9b0015a315ea0d4e" providerId="LiveId" clId="{14811A8A-2BC3-4D77-9F45-F9AD8C5A20F1}" dt="2021-07-28T06:44:27.139" v="7675" actId="14100"/>
          <ac:cxnSpMkLst>
            <pc:docMk/>
            <pc:sldMk cId="3184760447" sldId="761"/>
            <ac:cxnSpMk id="36" creationId="{2AD626A0-254F-47EE-9D0B-3A77FF6322B9}"/>
          </ac:cxnSpMkLst>
        </pc:cxnChg>
        <pc:cxnChg chg="add mod">
          <ac:chgData name="천 성원" userId="9b0015a315ea0d4e" providerId="LiveId" clId="{14811A8A-2BC3-4D77-9F45-F9AD8C5A20F1}" dt="2021-07-28T06:44:31.489" v="7678" actId="14100"/>
          <ac:cxnSpMkLst>
            <pc:docMk/>
            <pc:sldMk cId="3184760447" sldId="761"/>
            <ac:cxnSpMk id="38" creationId="{2438F9A3-1D3E-40C0-A392-4CC87C841517}"/>
          </ac:cxnSpMkLst>
        </pc:cxnChg>
        <pc:cxnChg chg="add mod">
          <ac:chgData name="천 성원" userId="9b0015a315ea0d4e" providerId="LiveId" clId="{14811A8A-2BC3-4D77-9F45-F9AD8C5A20F1}" dt="2021-07-28T06:44:38.060" v="7682" actId="1076"/>
          <ac:cxnSpMkLst>
            <pc:docMk/>
            <pc:sldMk cId="3184760447" sldId="761"/>
            <ac:cxnSpMk id="40" creationId="{8814D67F-A04F-4D74-899E-259EDC484545}"/>
          </ac:cxnSpMkLst>
        </pc:cxnChg>
      </pc:sldChg>
      <pc:sldChg chg="modSp new mod">
        <pc:chgData name="천 성원" userId="9b0015a315ea0d4e" providerId="LiveId" clId="{14811A8A-2BC3-4D77-9F45-F9AD8C5A20F1}" dt="2021-07-28T06:48:16.337" v="7780" actId="20577"/>
        <pc:sldMkLst>
          <pc:docMk/>
          <pc:sldMk cId="2602696452" sldId="762"/>
        </pc:sldMkLst>
        <pc:spChg chg="mod">
          <ac:chgData name="천 성원" userId="9b0015a315ea0d4e" providerId="LiveId" clId="{14811A8A-2BC3-4D77-9F45-F9AD8C5A20F1}" dt="2021-07-28T06:48:16.337" v="7780" actId="20577"/>
          <ac:spMkLst>
            <pc:docMk/>
            <pc:sldMk cId="2602696452" sldId="762"/>
            <ac:spMk id="3" creationId="{86B6250C-3192-4727-91A0-85717CBEDE9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532" y="1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r">
              <a:defRPr sz="1200"/>
            </a:lvl1pPr>
          </a:lstStyle>
          <a:p>
            <a:fld id="{E021F619-4566-45EA-B6C3-96CEC4C401EB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397575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532" y="6397575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r">
              <a:defRPr sz="1200"/>
            </a:lvl1pPr>
          </a:lstStyle>
          <a:p>
            <a:fld id="{D9947C4F-525A-47AC-9074-D164A2792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91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32" y="1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r">
              <a:defRPr sz="1200"/>
            </a:lvl1pPr>
          </a:lstStyle>
          <a:p>
            <a:fld id="{50CA9F8B-82E6-4C42-9925-EE1556CACF4F}" type="datetimeFigureOut">
              <a:rPr lang="ko-KR" altLang="en-US" smtClean="0"/>
              <a:pPr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67087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48" tIns="45374" rIns="90748" bIns="453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4" y="3199489"/>
            <a:ext cx="7893050" cy="3031093"/>
          </a:xfrm>
          <a:prstGeom prst="rect">
            <a:avLst/>
          </a:prstGeom>
        </p:spPr>
        <p:txBody>
          <a:bodyPr vert="horz" lIns="90748" tIns="45374" rIns="90748" bIns="4537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397808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32" y="6397808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r">
              <a:defRPr sz="1200"/>
            </a:lvl1pPr>
          </a:lstStyle>
          <a:p>
            <a:fld id="{8FB397B0-B220-4CB7-9DBE-E83D721F11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2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397B0-B220-4CB7-9DBE-E83D721F11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3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EC64-D867-4096-AC29-4BC9356A8150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ADC-FE44-46D9-A627-22F904CA56F3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384C-F953-4DDC-8196-10F3EAB84D1A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flipV="1">
            <a:off x="0" y="556558"/>
            <a:ext cx="9144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01823"/>
            <a:ext cx="8013576" cy="432048"/>
          </a:xfrm>
        </p:spPr>
        <p:txBody>
          <a:bodyPr anchor="ctr">
            <a:noAutofit/>
          </a:bodyPr>
          <a:lstStyle>
            <a:lvl1pPr algn="l">
              <a:defRPr sz="2000" b="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8" cy="507342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6CE8-D6D1-4AD0-AF1C-430B2A94978D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15506"/>
            <a:ext cx="9144000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35286" y="6714288"/>
            <a:ext cx="2133600" cy="149101"/>
          </a:xfrm>
        </p:spPr>
        <p:txBody>
          <a:bodyPr/>
          <a:lstStyle>
            <a:lvl1pPr>
              <a:defRPr sz="7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52046" y="8701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3"/>
              </a:rPr>
              <a:t></a:t>
            </a:r>
            <a:endParaRPr lang="ko-KR" altLang="en-US" sz="24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175D-8A71-473A-AD80-0FD790D20CCA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DB8E-774B-41FD-80F4-40A1B1A4F2AE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B924-A478-4D96-AF16-D045F7154FB9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2A3E-9266-435D-B258-A7CE01B23089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D0E-7DAD-4398-A2C7-D123B5F7B874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B32A-9CC9-46CD-B460-EBDDFEB2FF0A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B1F1A-2B99-453B-A0A7-724E3E01D68E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FC6FE-67CC-4035-97AF-C40AAC60AE83}" type="datetime1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raytracing-docs.nvidia.com/optix7/api/api/group__optix__types.html#gaacf20eb67c33c2c1849adc058d43cff7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aytracing-docs.nvidia.com/optix7/api/api/optix__7__device__impl_8h.html#a866ebcfe812c92034152bf97c3a1a0e6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0040" y="1340769"/>
            <a:ext cx="8316416" cy="2808312"/>
          </a:xfrm>
        </p:spPr>
        <p:txBody>
          <a:bodyPr>
            <a:noAutofit/>
          </a:bodyPr>
          <a:lstStyle/>
          <a:p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2021 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여름학기 그래픽스 랩실 세미나</a:t>
            </a:r>
            <a:b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4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OptiX</a:t>
            </a:r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7 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코드 분석</a:t>
            </a:r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4653136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80112" y="4761136"/>
            <a:ext cx="3168352" cy="32400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b="1" dirty="0">
                <a:solidFill>
                  <a:schemeClr val="bg1"/>
                </a:solidFill>
                <a:latin typeface="HY중고딕" pitchFamily="18" charset="-127"/>
                <a:ea typeface="HY중고딕" pitchFamily="18" charset="-127"/>
              </a:rPr>
              <a:t>서강대학교 그래픽스 연구실</a:t>
            </a:r>
            <a:endParaRPr lang="en-US" altLang="ko-KR" sz="1800" b="1" dirty="0">
              <a:solidFill>
                <a:schemeClr val="bg1"/>
              </a:solidFill>
              <a:latin typeface="HY중고딕" pitchFamily="18" charset="-127"/>
              <a:ea typeface="HY중고딕" pitchFamily="18" charset="-127"/>
            </a:endParaRPr>
          </a:p>
          <a:p>
            <a:pPr algn="r"/>
            <a:r>
              <a:rPr lang="ko-KR" altLang="en-US" sz="1800" b="1" dirty="0">
                <a:solidFill>
                  <a:schemeClr val="bg1"/>
                </a:solidFill>
                <a:latin typeface="HY중고딕" pitchFamily="18" charset="-127"/>
                <a:ea typeface="HY중고딕" pitchFamily="18" charset="-127"/>
              </a:rPr>
              <a:t>천성원</a:t>
            </a:r>
            <a:endParaRPr lang="en-US" altLang="ko-KR" sz="1800" b="1" dirty="0">
              <a:solidFill>
                <a:schemeClr val="bg1"/>
              </a:solidFill>
              <a:latin typeface="HY중고딕" pitchFamily="18" charset="-127"/>
              <a:ea typeface="HY중고딕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rot="5400000">
            <a:off x="-18480" y="4923136"/>
            <a:ext cx="540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62DC8-0E3B-4431-AF07-3692FB37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3BD30128-59F1-4383-A82B-9A2BFF7AF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16832"/>
            <a:ext cx="2848373" cy="298174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6408F-EE26-43A8-B92A-497FBA21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A389B-62A5-4E72-8196-7D1D607E947F}"/>
              </a:ext>
            </a:extLst>
          </p:cNvPr>
          <p:cNvSpPr txBox="1"/>
          <p:nvPr/>
        </p:nvSpPr>
        <p:spPr>
          <a:xfrm>
            <a:off x="827584" y="1628800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buffer: mesh, skin, animation</a:t>
            </a:r>
            <a:r>
              <a:rPr lang="ko-KR" altLang="en-US" dirty="0"/>
              <a:t>의 기하 정보를 담고 있는 </a:t>
            </a:r>
            <a:r>
              <a:rPr lang="en-US" altLang="ko-KR" dirty="0"/>
              <a:t>binary raw data.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E3115-EEEB-453C-BB3F-063193358ADF}"/>
              </a:ext>
            </a:extLst>
          </p:cNvPr>
          <p:cNvSpPr txBox="1"/>
          <p:nvPr/>
        </p:nvSpPr>
        <p:spPr>
          <a:xfrm>
            <a:off x="827584" y="3046894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bufferView</a:t>
            </a:r>
            <a:r>
              <a:rPr lang="en-US" altLang="ko-KR" dirty="0"/>
              <a:t>: buffer</a:t>
            </a:r>
            <a:r>
              <a:rPr lang="ko-KR" altLang="en-US" dirty="0"/>
              <a:t>의 </a:t>
            </a:r>
            <a:r>
              <a:rPr lang="en-US" altLang="ko-KR" dirty="0"/>
              <a:t>index, </a:t>
            </a:r>
            <a:r>
              <a:rPr lang="en-US" altLang="ko-KR" dirty="0" err="1"/>
              <a:t>byteLength</a:t>
            </a:r>
            <a:r>
              <a:rPr lang="en-US" altLang="ko-KR" dirty="0"/>
              <a:t>, </a:t>
            </a:r>
            <a:r>
              <a:rPr lang="en-US" altLang="ko-KR" dirty="0" err="1"/>
              <a:t>byteOffset</a:t>
            </a:r>
            <a:r>
              <a:rPr lang="ko-KR" altLang="en-US" dirty="0"/>
              <a:t>을 이용하여 실제 필요한 데이터를 가리킨다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69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604AE-A73F-45B9-9F0E-B6A707B8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2B368544-F791-4B54-8F80-FBC3B6BAF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9" t="-529" r="5005" b="3468"/>
          <a:stretch/>
        </p:blipFill>
        <p:spPr>
          <a:xfrm>
            <a:off x="251520" y="764704"/>
            <a:ext cx="8524050" cy="568863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73D397-5140-4E37-89D6-3FB52190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3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7C4AE-9D32-4922-8B35-4E755EC8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ko-KR" altLang="en-US" dirty="0"/>
              <a:t> </a:t>
            </a:r>
            <a:r>
              <a:rPr lang="en-US" altLang="ko-KR" dirty="0"/>
              <a:t>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C9D676-F895-47BA-8C96-957B552E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B55EFB8-0C8D-4572-8082-DC53F09A8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764704"/>
            <a:ext cx="7125275" cy="55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7C4AE-9D32-4922-8B35-4E755EC8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ko-KR" altLang="en-US" dirty="0"/>
              <a:t> </a:t>
            </a:r>
            <a:r>
              <a:rPr lang="en-US" altLang="ko-KR" dirty="0"/>
              <a:t>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C9D676-F895-47BA-8C96-957B552E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F2DE1D6-4EB7-44A7-AED2-B3465B38D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08720"/>
            <a:ext cx="6768752" cy="55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8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6FFF3-9243-4301-90A8-E07C0E9C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en-US" altLang="ko-KR" dirty="0"/>
              <a:t> 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7F8DDC-E9C3-42C9-B2FB-37B289EB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87938B8-7343-4D1D-87E8-F37393390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08611"/>
            <a:ext cx="6048672" cy="5256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763714-E035-46A3-875F-B60974AC9930}"/>
              </a:ext>
            </a:extLst>
          </p:cNvPr>
          <p:cNvSpPr txBox="1"/>
          <p:nvPr/>
        </p:nvSpPr>
        <p:spPr>
          <a:xfrm>
            <a:off x="6660232" y="1484784"/>
            <a:ext cx="1892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scene?</a:t>
            </a:r>
          </a:p>
          <a:p>
            <a:endParaRPr lang="en-US" altLang="ko-KR" dirty="0"/>
          </a:p>
          <a:p>
            <a:r>
              <a:rPr lang="en-US" altLang="ko-KR" dirty="0" err="1"/>
              <a:t>loadScene</a:t>
            </a:r>
            <a:r>
              <a:rPr lang="en-US" altLang="ko-KR" dirty="0"/>
              <a:t>()?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63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31BEF-E96A-4E7D-B1A8-15130830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en-US" altLang="ko-KR" dirty="0"/>
              <a:t> 7 </a:t>
            </a:r>
            <a:r>
              <a:rPr lang="ko-KR" altLang="en-US" dirty="0"/>
              <a:t>코드 분석</a:t>
            </a:r>
            <a:r>
              <a:rPr lang="en-US" altLang="ko-KR" dirty="0"/>
              <a:t>: </a:t>
            </a:r>
            <a:r>
              <a:rPr lang="en-US" altLang="ko-KR" dirty="0" err="1"/>
              <a:t>sutil</a:t>
            </a:r>
            <a:r>
              <a:rPr lang="en-US" altLang="ko-KR" dirty="0"/>
              <a:t>/</a:t>
            </a:r>
            <a:r>
              <a:rPr lang="en-US" altLang="ko-KR" dirty="0" err="1"/>
              <a:t>scene.h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953BD-EC4F-4929-A669-9BA852B8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297B8133-4321-47CD-8273-916359D21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41"/>
          <a:stretch/>
        </p:blipFill>
        <p:spPr>
          <a:xfrm>
            <a:off x="0" y="943339"/>
            <a:ext cx="4404356" cy="5040560"/>
          </a:xfrm>
          <a:prstGeom prst="rect">
            <a:avLst/>
          </a:prstGeom>
        </p:spPr>
      </p:pic>
      <p:pic>
        <p:nvPicPr>
          <p:cNvPr id="6" name="그림 5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AE78DD4B-28D6-464C-A661-E2505B029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35"/>
          <a:stretch/>
        </p:blipFill>
        <p:spPr>
          <a:xfrm>
            <a:off x="4427984" y="908720"/>
            <a:ext cx="471601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31BEF-E96A-4E7D-B1A8-15130830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953BD-EC4F-4929-A669-9BA852B8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297B8133-4321-47CD-8273-916359D21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41"/>
          <a:stretch/>
        </p:blipFill>
        <p:spPr>
          <a:xfrm>
            <a:off x="0" y="943339"/>
            <a:ext cx="4404356" cy="5040560"/>
          </a:xfrm>
          <a:prstGeom prst="rect">
            <a:avLst/>
          </a:prstGeom>
        </p:spPr>
      </p:pic>
      <p:pic>
        <p:nvPicPr>
          <p:cNvPr id="6" name="그림 5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AE78DD4B-28D6-464C-A661-E2505B029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35"/>
          <a:stretch/>
        </p:blipFill>
        <p:spPr>
          <a:xfrm>
            <a:off x="4427984" y="908720"/>
            <a:ext cx="4716016" cy="54006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2CDD854-D1D7-4EBC-A6A5-4087253322E8}"/>
              </a:ext>
            </a:extLst>
          </p:cNvPr>
          <p:cNvCxnSpPr/>
          <p:nvPr/>
        </p:nvCxnSpPr>
        <p:spPr>
          <a:xfrm>
            <a:off x="1763688" y="1628800"/>
            <a:ext cx="792088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2FD24B9-4E3C-4EE4-8C5B-5A7D884369F7}"/>
              </a:ext>
            </a:extLst>
          </p:cNvPr>
          <p:cNvCxnSpPr>
            <a:cxnSpLocks/>
          </p:cNvCxnSpPr>
          <p:nvPr/>
        </p:nvCxnSpPr>
        <p:spPr>
          <a:xfrm>
            <a:off x="2555776" y="1628800"/>
            <a:ext cx="0" cy="2016224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676883-42EA-4EB4-BEB2-7F3962DE371A}"/>
              </a:ext>
            </a:extLst>
          </p:cNvPr>
          <p:cNvCxnSpPr/>
          <p:nvPr/>
        </p:nvCxnSpPr>
        <p:spPr>
          <a:xfrm>
            <a:off x="1763688" y="3632820"/>
            <a:ext cx="792088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C91D8F-4E1D-40D9-9647-659AE3B5999F}"/>
              </a:ext>
            </a:extLst>
          </p:cNvPr>
          <p:cNvCxnSpPr>
            <a:cxnSpLocks/>
          </p:cNvCxnSpPr>
          <p:nvPr/>
        </p:nvCxnSpPr>
        <p:spPr>
          <a:xfrm>
            <a:off x="4572000" y="4149080"/>
            <a:ext cx="2160240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9572AB3-004A-4E42-98CB-AC574C34B6FC}"/>
              </a:ext>
            </a:extLst>
          </p:cNvPr>
          <p:cNvCxnSpPr>
            <a:cxnSpLocks/>
          </p:cNvCxnSpPr>
          <p:nvPr/>
        </p:nvCxnSpPr>
        <p:spPr>
          <a:xfrm>
            <a:off x="4644008" y="2564904"/>
            <a:ext cx="4176464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0DB239D-AC29-43AF-B370-B730B2ED6F2E}"/>
              </a:ext>
            </a:extLst>
          </p:cNvPr>
          <p:cNvCxnSpPr>
            <a:cxnSpLocks/>
          </p:cNvCxnSpPr>
          <p:nvPr/>
        </p:nvCxnSpPr>
        <p:spPr>
          <a:xfrm>
            <a:off x="179512" y="4149080"/>
            <a:ext cx="3888432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76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747C0-A724-45EE-A274-24F7345A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1D643C7F-508D-4323-84EF-5ECD187D6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93"/>
          <a:stretch/>
        </p:blipFill>
        <p:spPr>
          <a:xfrm>
            <a:off x="899592" y="3789040"/>
            <a:ext cx="2376265" cy="280831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8C12B8-0E70-4B0E-B030-3A91B2D1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7" name="그림 6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15933254-97C1-4A48-987F-0AE80DE5E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1" r="43607" b="73455"/>
          <a:stretch/>
        </p:blipFill>
        <p:spPr>
          <a:xfrm>
            <a:off x="467544" y="838007"/>
            <a:ext cx="3027092" cy="2808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24229D-E28C-433E-AC63-C2D5629867DA}"/>
              </a:ext>
            </a:extLst>
          </p:cNvPr>
          <p:cNvSpPr txBox="1"/>
          <p:nvPr/>
        </p:nvSpPr>
        <p:spPr>
          <a:xfrm>
            <a:off x="3813162" y="918816"/>
            <a:ext cx="500731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name: mesh group</a:t>
            </a:r>
            <a:r>
              <a:rPr lang="ko-KR" altLang="en-US" sz="1400" dirty="0"/>
              <a:t>의 이름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transform: </a:t>
            </a:r>
            <a:r>
              <a:rPr lang="ko-KR" altLang="en-US" sz="1400" dirty="0"/>
              <a:t>변환행렬</a:t>
            </a:r>
            <a:r>
              <a:rPr lang="en-US" altLang="ko-KR" sz="1400" dirty="0"/>
              <a:t>(translate, rotate, scale)</a:t>
            </a:r>
          </a:p>
          <a:p>
            <a:endParaRPr lang="en-US" altLang="ko-KR" sz="1400" dirty="0"/>
          </a:p>
          <a:p>
            <a:r>
              <a:rPr lang="en-US" altLang="ko-KR" sz="1400" dirty="0"/>
              <a:t>indices: vertex</a:t>
            </a:r>
            <a:r>
              <a:rPr lang="ko-KR" altLang="en-US" sz="1400" dirty="0"/>
              <a:t>로 </a:t>
            </a:r>
            <a:r>
              <a:rPr lang="en-US" altLang="ko-KR" sz="1400" dirty="0"/>
              <a:t>primitive</a:t>
            </a:r>
            <a:r>
              <a:rPr lang="ko-KR" altLang="en-US" sz="1400" dirty="0"/>
              <a:t>를 만드는 순서를 의미하는 </a:t>
            </a:r>
            <a:r>
              <a:rPr lang="en-US" altLang="ko-KR" sz="1400" dirty="0"/>
              <a:t>index</a:t>
            </a:r>
          </a:p>
          <a:p>
            <a:endParaRPr lang="en-US" altLang="ko-KR" sz="1400" dirty="0"/>
          </a:p>
          <a:p>
            <a:r>
              <a:rPr lang="en-US" altLang="ko-KR" sz="1400" dirty="0"/>
              <a:t>positions: vertex</a:t>
            </a:r>
            <a:r>
              <a:rPr lang="ko-KR" altLang="en-US" sz="1400" dirty="0"/>
              <a:t>의 </a:t>
            </a:r>
            <a:r>
              <a:rPr lang="en-US" altLang="ko-KR" sz="1400" dirty="0"/>
              <a:t>position(MC)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normals</a:t>
            </a:r>
            <a:r>
              <a:rPr lang="en-US" altLang="ko-KR" sz="1400" dirty="0"/>
              <a:t>: vertex</a:t>
            </a:r>
            <a:r>
              <a:rPr lang="ko-KR" altLang="en-US" sz="1400" dirty="0"/>
              <a:t>의 </a:t>
            </a:r>
            <a:r>
              <a:rPr lang="en-US" altLang="ko-KR" sz="1400" dirty="0"/>
              <a:t>normal vector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texcoords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텍스쳐</a:t>
            </a:r>
            <a:r>
              <a:rPr lang="ko-KR" altLang="en-US" sz="1400" dirty="0"/>
              <a:t> 좌표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material_idx</a:t>
            </a:r>
            <a:r>
              <a:rPr lang="en-US" altLang="ko-KR" sz="1400" dirty="0"/>
              <a:t>: </a:t>
            </a:r>
            <a:r>
              <a:rPr lang="ko-KR" altLang="en-US" sz="1400" dirty="0"/>
              <a:t>선택할 </a:t>
            </a:r>
            <a:r>
              <a:rPr lang="en-US" altLang="ko-KR" sz="1400" dirty="0"/>
              <a:t>material</a:t>
            </a:r>
            <a:r>
              <a:rPr lang="ko-KR" altLang="en-US" sz="1400" dirty="0"/>
              <a:t>의 </a:t>
            </a:r>
            <a:r>
              <a:rPr lang="en-US" altLang="ko-KR" sz="1400" dirty="0"/>
              <a:t>index.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gas_handle</a:t>
            </a:r>
            <a:r>
              <a:rPr lang="en-US" altLang="ko-KR" sz="1400" dirty="0"/>
              <a:t>: </a:t>
            </a:r>
            <a:r>
              <a:rPr lang="ko-KR" altLang="en-US" sz="1400" dirty="0"/>
              <a:t>기하 가속 구조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d_gas_output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gas_handle</a:t>
            </a:r>
            <a:r>
              <a:rPr lang="ko-KR" altLang="en-US" sz="1400" dirty="0"/>
              <a:t>의 </a:t>
            </a:r>
            <a:r>
              <a:rPr lang="en-US" altLang="ko-KR" sz="1400" dirty="0"/>
              <a:t>device side pointer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object_aabb</a:t>
            </a:r>
            <a:r>
              <a:rPr lang="en-US" altLang="ko-KR" sz="1400" dirty="0"/>
              <a:t>: axis-aligned bounding box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world_aabb</a:t>
            </a:r>
            <a:r>
              <a:rPr lang="en-US" altLang="ko-KR" sz="1400" dirty="0"/>
              <a:t>: axis-aligned bounding box</a:t>
            </a:r>
          </a:p>
        </p:txBody>
      </p:sp>
    </p:spTree>
    <p:extLst>
      <p:ext uri="{BB962C8B-B14F-4D97-AF65-F5344CB8AC3E}">
        <p14:creationId xmlns:p14="http://schemas.microsoft.com/office/powerpoint/2010/main" val="4256453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A56D69-1E59-40D6-8E23-BA4A8ECC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61CE95-133B-4BE2-B056-BF571D9A5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4854FB-B3D8-4340-86B3-D2A406E53003}"/>
              </a:ext>
            </a:extLst>
          </p:cNvPr>
          <p:cNvSpPr txBox="1"/>
          <p:nvPr/>
        </p:nvSpPr>
        <p:spPr>
          <a:xfrm>
            <a:off x="683568" y="108409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Aabb</a:t>
            </a:r>
            <a:r>
              <a:rPr lang="en-US" altLang="ko-KR" dirty="0"/>
              <a:t>?</a:t>
            </a:r>
          </a:p>
        </p:txBody>
      </p:sp>
      <p:pic>
        <p:nvPicPr>
          <p:cNvPr id="7" name="그림 6" descr="하얀색이(가) 표시된 사진&#10;&#10;자동 생성된 설명">
            <a:extLst>
              <a:ext uri="{FF2B5EF4-FFF2-40B4-BE49-F238E27FC236}">
                <a16:creationId xmlns:a16="http://schemas.microsoft.com/office/drawing/2014/main" id="{5D295AEC-4448-4DF3-AF33-36F61790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317221"/>
            <a:ext cx="5725324" cy="2953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7327A9-1C0A-489A-B277-3AB168AFA00F}"/>
              </a:ext>
            </a:extLst>
          </p:cNvPr>
          <p:cNvSpPr txBox="1"/>
          <p:nvPr/>
        </p:nvSpPr>
        <p:spPr>
          <a:xfrm>
            <a:off x="683568" y="1739744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Axis-aligned bounding box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0CD01-3E68-4120-BA1C-35DBE591C8E5}"/>
              </a:ext>
            </a:extLst>
          </p:cNvPr>
          <p:cNvSpPr txBox="1"/>
          <p:nvPr/>
        </p:nvSpPr>
        <p:spPr>
          <a:xfrm>
            <a:off x="827584" y="2276872"/>
            <a:ext cx="4680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충돌 검사를 위해 사용하는 상자모양의 경계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1F6A6-801F-43CF-947E-EBEC16B2EC95}"/>
              </a:ext>
            </a:extLst>
          </p:cNvPr>
          <p:cNvSpPr txBox="1"/>
          <p:nvPr/>
        </p:nvSpPr>
        <p:spPr>
          <a:xfrm>
            <a:off x="835586" y="2743024"/>
            <a:ext cx="8013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WC</a:t>
            </a:r>
            <a:r>
              <a:rPr lang="ko-KR" altLang="en-US" sz="1400" dirty="0"/>
              <a:t>의 축으로 정렬되어 있어 </a:t>
            </a:r>
            <a:r>
              <a:rPr lang="en-US" altLang="ko-KR" sz="1400" dirty="0"/>
              <a:t>object</a:t>
            </a:r>
            <a:r>
              <a:rPr lang="ko-KR" altLang="en-US" sz="1400" dirty="0"/>
              <a:t>를 회전해도 </a:t>
            </a:r>
            <a:r>
              <a:rPr lang="en-US" altLang="ko-KR" sz="1400" dirty="0"/>
              <a:t>box</a:t>
            </a:r>
            <a:r>
              <a:rPr lang="ko-KR" altLang="en-US" sz="1400" dirty="0"/>
              <a:t>는 회전하지 않는다</a:t>
            </a:r>
            <a:r>
              <a:rPr lang="en-US" altLang="ko-KR" sz="1400" dirty="0"/>
              <a:t>. </a:t>
            </a:r>
            <a:r>
              <a:rPr lang="ko-KR" altLang="en-US" sz="1400" dirty="0"/>
              <a:t>크기는 변화할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810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02477-696B-4AAC-B578-93CB159F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7C734EB-8296-48F8-A272-3EF21F086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391" y="2132856"/>
            <a:ext cx="5239481" cy="336279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7B0E47-BCF5-4E10-B068-09F052098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D76195-27C9-403B-98F2-6ED18D6F9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661248"/>
            <a:ext cx="6660232" cy="3799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E559C6-17BD-474F-BF5E-B551951808FF}"/>
              </a:ext>
            </a:extLst>
          </p:cNvPr>
          <p:cNvSpPr txBox="1"/>
          <p:nvPr/>
        </p:nvSpPr>
        <p:spPr>
          <a:xfrm>
            <a:off x="683568" y="81676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object_aabb</a:t>
            </a:r>
            <a:r>
              <a:rPr lang="en-US" altLang="ko-KR" dirty="0"/>
              <a:t>? </a:t>
            </a:r>
            <a:r>
              <a:rPr lang="en-US" altLang="ko-KR" dirty="0" err="1"/>
              <a:t>world_aabb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7F0A4-BDC6-4511-84DB-5456F984B769}"/>
              </a:ext>
            </a:extLst>
          </p:cNvPr>
          <p:cNvSpPr txBox="1"/>
          <p:nvPr/>
        </p:nvSpPr>
        <p:spPr>
          <a:xfrm>
            <a:off x="4572000" y="1489346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object_aabb</a:t>
            </a:r>
            <a:r>
              <a:rPr lang="ko-KR" altLang="en-US" sz="1400" dirty="0"/>
              <a:t>는 </a:t>
            </a:r>
            <a:r>
              <a:rPr lang="en-US" altLang="ko-KR" sz="1400" dirty="0"/>
              <a:t>MC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aabb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 err="1"/>
              <a:t>world_aabb</a:t>
            </a:r>
            <a:r>
              <a:rPr lang="ko-KR" altLang="en-US" sz="1400" dirty="0"/>
              <a:t>는 </a:t>
            </a:r>
            <a:r>
              <a:rPr lang="en-US" altLang="ko-KR" sz="1400" dirty="0"/>
              <a:t>WC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aabb</a:t>
            </a:r>
            <a:r>
              <a:rPr lang="ko-KR" altLang="en-US" sz="1400" dirty="0"/>
              <a:t>로 추측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E93A8-EB54-45B4-A145-C01109D08815}"/>
              </a:ext>
            </a:extLst>
          </p:cNvPr>
          <p:cNvSpPr txBox="1"/>
          <p:nvPr/>
        </p:nvSpPr>
        <p:spPr>
          <a:xfrm>
            <a:off x="611560" y="305433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sutil</a:t>
            </a:r>
            <a:r>
              <a:rPr lang="en-US" altLang="ko-KR" dirty="0"/>
              <a:t>/scene.cpp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49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9AC1A-EBE9-41E7-BB63-F41D6BED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ko-KR" altLang="en-US" dirty="0"/>
              <a:t> </a:t>
            </a:r>
            <a:r>
              <a:rPr lang="en-US" altLang="ko-KR" dirty="0"/>
              <a:t>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437DD9-1990-4D48-BE7E-2B15B496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분석한 샘플 코드</a:t>
            </a:r>
            <a:r>
              <a:rPr lang="en-US" altLang="ko-KR" dirty="0"/>
              <a:t>: optixMeshViewer.cpp</a:t>
            </a:r>
          </a:p>
          <a:p>
            <a:endParaRPr lang="en-US" altLang="ko-KR" dirty="0"/>
          </a:p>
          <a:p>
            <a:r>
              <a:rPr lang="ko-KR" altLang="en-US" dirty="0"/>
              <a:t>사용한 </a:t>
            </a:r>
            <a:r>
              <a:rPr lang="en-US" altLang="ko-KR" dirty="0"/>
              <a:t>3D </a:t>
            </a:r>
            <a:r>
              <a:rPr lang="ko-KR" altLang="en-US" dirty="0"/>
              <a:t>모델</a:t>
            </a:r>
            <a:r>
              <a:rPr lang="en-US" altLang="ko-KR" dirty="0"/>
              <a:t>(</a:t>
            </a:r>
            <a:r>
              <a:rPr lang="en-US" altLang="ko-KR" dirty="0" err="1"/>
              <a:t>gltf</a:t>
            </a:r>
            <a:r>
              <a:rPr lang="en-US" altLang="ko-KR" dirty="0"/>
              <a:t>): </a:t>
            </a:r>
          </a:p>
          <a:p>
            <a:pPr marL="0" indent="0">
              <a:buNone/>
            </a:pPr>
            <a:r>
              <a:rPr lang="en-US" altLang="ko-KR" dirty="0"/>
              <a:t>-  </a:t>
            </a:r>
            <a:r>
              <a:rPr lang="en-US" altLang="ko-KR" sz="1800" dirty="0"/>
              <a:t>damaged </a:t>
            </a:r>
            <a:r>
              <a:rPr lang="en-US" altLang="ko-KR" sz="1800" dirty="0" err="1"/>
              <a:t>halmet</a:t>
            </a:r>
            <a:r>
              <a:rPr lang="en-US" altLang="ko-KR" sz="1800" dirty="0"/>
              <a:t>(15,000),</a:t>
            </a:r>
          </a:p>
          <a:p>
            <a:pPr>
              <a:buFontTx/>
              <a:buChar char="-"/>
            </a:pPr>
            <a:r>
              <a:rPr lang="en-US" altLang="ko-KR" sz="1800" dirty="0" err="1"/>
              <a:t>ToyCar</a:t>
            </a:r>
            <a:r>
              <a:rPr lang="en-US" altLang="ko-KR" sz="1800" dirty="0"/>
              <a:t>(100,800),</a:t>
            </a:r>
          </a:p>
          <a:p>
            <a:pPr>
              <a:buFontTx/>
              <a:buChar char="-"/>
            </a:pPr>
            <a:r>
              <a:rPr lang="en-US" altLang="ko-KR" sz="1800" dirty="0" err="1"/>
              <a:t>san_Miguel</a:t>
            </a:r>
            <a:r>
              <a:rPr lang="en-US" altLang="ko-KR" sz="1800" dirty="0"/>
              <a:t>(500,000), </a:t>
            </a:r>
          </a:p>
          <a:p>
            <a:pPr>
              <a:buFontTx/>
              <a:buChar char="-"/>
            </a:pPr>
            <a:r>
              <a:rPr lang="en-US" altLang="ko-KR" sz="1800" dirty="0" err="1"/>
              <a:t>Sponza</a:t>
            </a:r>
            <a:r>
              <a:rPr lang="en-US" altLang="ko-KR" sz="1800" dirty="0"/>
              <a:t>(270,000),</a:t>
            </a:r>
          </a:p>
          <a:p>
            <a:pPr>
              <a:buFontTx/>
              <a:buChar char="-"/>
            </a:pPr>
            <a:r>
              <a:rPr lang="en-US" altLang="ko-KR" sz="1800" dirty="0" err="1"/>
              <a:t>PowerPlant</a:t>
            </a:r>
            <a:r>
              <a:rPr lang="en-US" altLang="ko-KR" sz="1800" dirty="0"/>
              <a:t>(12,000,000)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376262-50A0-4222-9B2A-4F45996C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50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31BEF-E96A-4E7D-B1A8-15130830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953BD-EC4F-4929-A669-9BA852B8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297B8133-4321-47CD-8273-916359D21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41"/>
          <a:stretch/>
        </p:blipFill>
        <p:spPr>
          <a:xfrm>
            <a:off x="0" y="943339"/>
            <a:ext cx="4404356" cy="5040560"/>
          </a:xfrm>
          <a:prstGeom prst="rect">
            <a:avLst/>
          </a:prstGeom>
        </p:spPr>
      </p:pic>
      <p:pic>
        <p:nvPicPr>
          <p:cNvPr id="6" name="그림 5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AE78DD4B-28D6-464C-A661-E2505B029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35"/>
          <a:stretch/>
        </p:blipFill>
        <p:spPr>
          <a:xfrm>
            <a:off x="4427984" y="908720"/>
            <a:ext cx="471601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5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88FA3-A395-4FF3-AFBA-5188F9AB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, 실외, 스크린샷이(가) 표시된 사진&#10;&#10;자동 생성된 설명">
            <a:extLst>
              <a:ext uri="{FF2B5EF4-FFF2-40B4-BE49-F238E27FC236}">
                <a16:creationId xmlns:a16="http://schemas.microsoft.com/office/drawing/2014/main" id="{91457F96-22BC-4986-8F13-BCDCD23F9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709"/>
          <a:stretch/>
        </p:blipFill>
        <p:spPr>
          <a:xfrm>
            <a:off x="251520" y="1109084"/>
            <a:ext cx="3943722" cy="463983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0FAA5B-3C5C-4205-AC77-53FFE8F6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7" name="내용 개체 틀 5" descr="텍스트, 실외, 스크린샷이(가) 표시된 사진&#10;&#10;자동 생성된 설명">
            <a:extLst>
              <a:ext uri="{FF2B5EF4-FFF2-40B4-BE49-F238E27FC236}">
                <a16:creationId xmlns:a16="http://schemas.microsoft.com/office/drawing/2014/main" id="{8838E7B3-2F47-43CB-84BC-2DA291FBC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61" b="48911"/>
          <a:stretch/>
        </p:blipFill>
        <p:spPr>
          <a:xfrm>
            <a:off x="4427984" y="1109085"/>
            <a:ext cx="4464496" cy="464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39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C906-40C9-4808-B537-3494EAAD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C9D7F8-84B9-40FE-9BA0-76D1E6E2E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내용 개체 틀 5" descr="텍스트, 실외, 스크린샷이(가) 표시된 사진&#10;&#10;자동 생성된 설명">
            <a:extLst>
              <a:ext uri="{FF2B5EF4-FFF2-40B4-BE49-F238E27FC236}">
                <a16:creationId xmlns:a16="http://schemas.microsoft.com/office/drawing/2014/main" id="{E60A18A4-B700-4745-A44F-65D691EC3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93" b="26199"/>
          <a:stretch/>
        </p:blipFill>
        <p:spPr>
          <a:xfrm>
            <a:off x="337941" y="1800553"/>
            <a:ext cx="3888431" cy="3888432"/>
          </a:xfrm>
          <a:prstGeom prst="rect">
            <a:avLst/>
          </a:prstGeom>
        </p:spPr>
      </p:pic>
      <p:pic>
        <p:nvPicPr>
          <p:cNvPr id="6" name="내용 개체 틀 5" descr="텍스트, 실외, 스크린샷이(가) 표시된 사진&#10;&#10;자동 생성된 설명">
            <a:extLst>
              <a:ext uri="{FF2B5EF4-FFF2-40B4-BE49-F238E27FC236}">
                <a16:creationId xmlns:a16="http://schemas.microsoft.com/office/drawing/2014/main" id="{A04F5B48-65E4-4A95-AFE1-3DF6C48D52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17"/>
          <a:stretch/>
        </p:blipFill>
        <p:spPr>
          <a:xfrm>
            <a:off x="4499992" y="1800553"/>
            <a:ext cx="4176464" cy="39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0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5692E-382B-40C9-B7F7-752D870E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0148BA33-AD7A-47F3-B8B6-7F0E06F219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28800"/>
            <a:ext cx="4516540" cy="310131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D8FB98-D16D-41D8-B126-E2BDDB5C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A8B4CF0-73ED-432F-80C3-B4EE2C3C28FE}"/>
              </a:ext>
            </a:extLst>
          </p:cNvPr>
          <p:cNvGrpSpPr/>
          <p:nvPr/>
        </p:nvGrpSpPr>
        <p:grpSpPr>
          <a:xfrm>
            <a:off x="611560" y="1551204"/>
            <a:ext cx="3237572" cy="3178908"/>
            <a:chOff x="1465414" y="1052735"/>
            <a:chExt cx="3011163" cy="365638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06BF60A-C8A8-4376-988E-2D9E8BB0DC7B}"/>
                </a:ext>
              </a:extLst>
            </p:cNvPr>
            <p:cNvSpPr/>
            <p:nvPr/>
          </p:nvSpPr>
          <p:spPr>
            <a:xfrm>
              <a:off x="1465414" y="1052735"/>
              <a:ext cx="2724091" cy="3656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0003D4-977A-4269-B7C4-CCF6325E7CE0}"/>
                </a:ext>
              </a:extLst>
            </p:cNvPr>
            <p:cNvSpPr txBox="1"/>
            <p:nvPr/>
          </p:nvSpPr>
          <p:spPr>
            <a:xfrm>
              <a:off x="1700234" y="4140906"/>
              <a:ext cx="1368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pipeline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92F680-2BFF-4051-9EE9-C1587B6E9076}"/>
                </a:ext>
              </a:extLst>
            </p:cNvPr>
            <p:cNvSpPr txBox="1"/>
            <p:nvPr/>
          </p:nvSpPr>
          <p:spPr>
            <a:xfrm>
              <a:off x="2962165" y="4150265"/>
              <a:ext cx="144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SBT record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CEA123-159A-4FCF-925A-DEEFCDA4A002}"/>
                </a:ext>
              </a:extLst>
            </p:cNvPr>
            <p:cNvSpPr txBox="1"/>
            <p:nvPr/>
          </p:nvSpPr>
          <p:spPr>
            <a:xfrm>
              <a:off x="2345113" y="2342674"/>
              <a:ext cx="2131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module</a:t>
              </a:r>
              <a:endParaRPr lang="ko-KR" altLang="en-US" sz="14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35659CE-C4D4-44FE-A22C-722CF42BF690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98" y="2650451"/>
              <a:ext cx="0" cy="42468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67B2301-0DE9-4836-B28A-7C74C70B8F9B}"/>
                </a:ext>
              </a:extLst>
            </p:cNvPr>
            <p:cNvGrpSpPr/>
            <p:nvPr/>
          </p:nvGrpSpPr>
          <p:grpSpPr>
            <a:xfrm>
              <a:off x="1542206" y="3129422"/>
              <a:ext cx="2453730" cy="965050"/>
              <a:chOff x="1542206" y="2880744"/>
              <a:chExt cx="2453730" cy="965050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9F74807-61BF-472B-BFE0-22C2C72BECA7}"/>
                  </a:ext>
                </a:extLst>
              </p:cNvPr>
              <p:cNvSpPr/>
              <p:nvPr/>
            </p:nvSpPr>
            <p:spPr>
              <a:xfrm>
                <a:off x="1542206" y="2880744"/>
                <a:ext cx="2453730" cy="4332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0279CE7-7107-4409-B643-18A72E8930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6608" y="3313992"/>
                <a:ext cx="0" cy="50997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D39AA318-5598-4536-8322-AA62A078D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323" y="3310267"/>
                <a:ext cx="0" cy="53552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C2E3B6F-8585-42F8-9845-1A3361C5CE78}"/>
                  </a:ext>
                </a:extLst>
              </p:cNvPr>
              <p:cNvSpPr txBox="1"/>
              <p:nvPr/>
            </p:nvSpPr>
            <p:spPr>
              <a:xfrm>
                <a:off x="2064874" y="2927093"/>
                <a:ext cx="1671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program group</a:t>
                </a:r>
                <a:endParaRPr lang="ko-KR" altLang="en-US" sz="140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627152-CA69-4659-A7D3-73B35BC3B47B}"/>
                </a:ext>
              </a:extLst>
            </p:cNvPr>
            <p:cNvSpPr txBox="1"/>
            <p:nvPr/>
          </p:nvSpPr>
          <p:spPr>
            <a:xfrm>
              <a:off x="1930077" y="1176658"/>
              <a:ext cx="166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context</a:t>
              </a:r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4120A6-8799-4A54-8371-AB58D7895BEC}"/>
                </a:ext>
              </a:extLst>
            </p:cNvPr>
            <p:cNvSpPr txBox="1"/>
            <p:nvPr/>
          </p:nvSpPr>
          <p:spPr>
            <a:xfrm>
              <a:off x="1997476" y="1709814"/>
              <a:ext cx="1531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gas</a:t>
              </a:r>
              <a:endParaRPr lang="ko-KR" altLang="en-US" sz="14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84C8073-2AD7-4D2F-A561-35B3D9507AB2}"/>
                </a:ext>
              </a:extLst>
            </p:cNvPr>
            <p:cNvSpPr/>
            <p:nvPr/>
          </p:nvSpPr>
          <p:spPr>
            <a:xfrm>
              <a:off x="1745977" y="4097847"/>
              <a:ext cx="737791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240A082-D0F3-4D51-9E3B-C357FAC54FC6}"/>
                </a:ext>
              </a:extLst>
            </p:cNvPr>
            <p:cNvSpPr/>
            <p:nvPr/>
          </p:nvSpPr>
          <p:spPr>
            <a:xfrm>
              <a:off x="2967712" y="4115196"/>
              <a:ext cx="1028222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50A9F4B-6CA3-43CA-B673-0BB590266E3D}"/>
                </a:ext>
              </a:extLst>
            </p:cNvPr>
            <p:cNvSpPr/>
            <p:nvPr/>
          </p:nvSpPr>
          <p:spPr>
            <a:xfrm>
              <a:off x="2384443" y="2305259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0901C19-2701-4FFC-AA14-89C9A2D66024}"/>
                </a:ext>
              </a:extLst>
            </p:cNvPr>
            <p:cNvSpPr/>
            <p:nvPr/>
          </p:nvSpPr>
          <p:spPr>
            <a:xfrm>
              <a:off x="2506928" y="1684044"/>
              <a:ext cx="50890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8ECC713-13EE-4A36-8A9F-77199EF4805F}"/>
                </a:ext>
              </a:extLst>
            </p:cNvPr>
            <p:cNvSpPr/>
            <p:nvPr/>
          </p:nvSpPr>
          <p:spPr>
            <a:xfrm>
              <a:off x="2345112" y="1174237"/>
              <a:ext cx="858735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1856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1BD90-6AB1-4A78-8B52-DA29FF5F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3A9DE6-35DC-4FFD-8CA7-BA08CFEC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6FCCEA-6D42-44E6-963E-D360DD8FD4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60" b="74130"/>
          <a:stretch/>
        </p:blipFill>
        <p:spPr>
          <a:xfrm>
            <a:off x="2123728" y="809657"/>
            <a:ext cx="3849947" cy="1152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2A847D-5149-45BE-A8CD-A9459EF68C16}"/>
              </a:ext>
            </a:extLst>
          </p:cNvPr>
          <p:cNvSpPr txBox="1"/>
          <p:nvPr/>
        </p:nvSpPr>
        <p:spPr>
          <a:xfrm>
            <a:off x="6157870" y="119675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optixMeshViewer.cpp</a:t>
            </a:r>
            <a:endParaRPr lang="ko-KR" altLang="en-US" sz="1400" dirty="0"/>
          </a:p>
        </p:txBody>
      </p:sp>
      <p:pic>
        <p:nvPicPr>
          <p:cNvPr id="7" name="그림 6" descr="텍스트, 검은색, 스크린샷이(가) 표시된 사진&#10;&#10;자동 생성된 설명">
            <a:extLst>
              <a:ext uri="{FF2B5EF4-FFF2-40B4-BE49-F238E27FC236}">
                <a16:creationId xmlns:a16="http://schemas.microsoft.com/office/drawing/2014/main" id="{CF0DCE0B-80F0-49CE-921B-CAEC498BA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08" b="89178"/>
          <a:stretch/>
        </p:blipFill>
        <p:spPr>
          <a:xfrm>
            <a:off x="415256" y="2886085"/>
            <a:ext cx="2645054" cy="10081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F3F376-4662-425A-97E0-7664D93E605E}"/>
              </a:ext>
            </a:extLst>
          </p:cNvPr>
          <p:cNvSpPr txBox="1"/>
          <p:nvPr/>
        </p:nvSpPr>
        <p:spPr>
          <a:xfrm>
            <a:off x="1061423" y="2467690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sutil</a:t>
            </a:r>
            <a:r>
              <a:rPr lang="en-US" altLang="ko-KR" sz="1400" dirty="0"/>
              <a:t>/</a:t>
            </a:r>
            <a:r>
              <a:rPr lang="en-US" altLang="ko-KR" sz="1400" dirty="0" err="1"/>
              <a:t>scene.h</a:t>
            </a:r>
            <a:endParaRPr lang="ko-KR" altLang="en-US" sz="1400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DC6A025-B8F5-4794-84BB-00844273C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75" y="2852936"/>
            <a:ext cx="3243961" cy="1013183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3DC18E6-B222-403A-884B-0E055964C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00108"/>
            <a:ext cx="4305247" cy="1665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FFD6B3-189A-4224-A758-451BEC81C52F}"/>
              </a:ext>
            </a:extLst>
          </p:cNvPr>
          <p:cNvSpPr txBox="1"/>
          <p:nvPr/>
        </p:nvSpPr>
        <p:spPr>
          <a:xfrm>
            <a:off x="5796136" y="246574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sutil</a:t>
            </a:r>
            <a:r>
              <a:rPr lang="en-US" altLang="ko-KR" sz="1400" dirty="0"/>
              <a:t>/scene.cpp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7A7AD-0D89-4C91-BA95-0DEB97C0F967}"/>
              </a:ext>
            </a:extLst>
          </p:cNvPr>
          <p:cNvSpPr txBox="1"/>
          <p:nvPr/>
        </p:nvSpPr>
        <p:spPr>
          <a:xfrm>
            <a:off x="5118720" y="4932584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optix.h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  <a:endParaRPr lang="en-US" altLang="ko-KR" sz="1200" dirty="0">
              <a:solidFill>
                <a:srgbClr val="80808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&lt;support/</a:t>
            </a:r>
            <a:r>
              <a:rPr lang="en-US" altLang="ko-KR" sz="12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tinygltf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2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tiny_gltf.h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en-US" altLang="ko-KR" sz="12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12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cuda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</a:t>
            </a:r>
            <a:r>
              <a:rPr lang="en-US" altLang="ko-KR" sz="12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whitted.h</a:t>
            </a:r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en-US" altLang="ko-KR" sz="12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7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E933E0-C7D6-4826-B0EC-DB46EA0CFA7E}"/>
              </a:ext>
            </a:extLst>
          </p:cNvPr>
          <p:cNvSpPr/>
          <p:nvPr/>
        </p:nvSpPr>
        <p:spPr>
          <a:xfrm>
            <a:off x="251520" y="2406993"/>
            <a:ext cx="8013576" cy="17117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24D1B9B-31F0-4EBA-8A7C-AC70DB28EFB0}"/>
              </a:ext>
            </a:extLst>
          </p:cNvPr>
          <p:cNvCxnSpPr>
            <a:cxnSpLocks/>
          </p:cNvCxnSpPr>
          <p:nvPr/>
        </p:nvCxnSpPr>
        <p:spPr>
          <a:xfrm>
            <a:off x="4381636" y="4118733"/>
            <a:ext cx="0" cy="462395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66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90D04-61FF-4805-9F27-24906025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11E98F-9089-4561-BD11-B5593E12F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sutil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F85C52-8961-4CC1-8326-25B8CE8C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C028DD1-0DD1-4A5A-A705-7145A3046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8312224" cy="2063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1E1FCF-F7DE-4F39-B583-3A144F6630CE}"/>
              </a:ext>
            </a:extLst>
          </p:cNvPr>
          <p:cNvSpPr txBox="1"/>
          <p:nvPr/>
        </p:nvSpPr>
        <p:spPr>
          <a:xfrm>
            <a:off x="421804" y="4202620"/>
            <a:ext cx="6768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en-US" altLang="ko-KR" sz="1600" dirty="0" err="1"/>
              <a:t>OptiX</a:t>
            </a:r>
            <a:r>
              <a:rPr lang="en-US" altLang="ko-KR" sz="1600" dirty="0"/>
              <a:t> 7 programming</a:t>
            </a:r>
            <a:r>
              <a:rPr lang="ko-KR" altLang="en-US" sz="1600" dirty="0"/>
              <a:t>을 간편하게 해주는 </a:t>
            </a:r>
            <a:r>
              <a:rPr lang="en-US" altLang="ko-KR" sz="1600" dirty="0"/>
              <a:t>helper library</a:t>
            </a:r>
            <a:endParaRPr lang="ko-KR" altLang="en-US" sz="16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78DB74-7D68-4AB2-AF4B-D27DFB6ED4FE}"/>
              </a:ext>
            </a:extLst>
          </p:cNvPr>
          <p:cNvCxnSpPr>
            <a:cxnSpLocks/>
          </p:cNvCxnSpPr>
          <p:nvPr/>
        </p:nvCxnSpPr>
        <p:spPr>
          <a:xfrm>
            <a:off x="971600" y="2170800"/>
            <a:ext cx="4392488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CBEA644-A6D3-4E68-9C04-B3D873F424D2}"/>
              </a:ext>
            </a:extLst>
          </p:cNvPr>
          <p:cNvCxnSpPr>
            <a:cxnSpLocks/>
          </p:cNvCxnSpPr>
          <p:nvPr/>
        </p:nvCxnSpPr>
        <p:spPr>
          <a:xfrm>
            <a:off x="7035286" y="2420888"/>
            <a:ext cx="1281130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45D1174-FEA9-432C-AA16-AAB051CEF86C}"/>
              </a:ext>
            </a:extLst>
          </p:cNvPr>
          <p:cNvCxnSpPr>
            <a:cxnSpLocks/>
          </p:cNvCxnSpPr>
          <p:nvPr/>
        </p:nvCxnSpPr>
        <p:spPr>
          <a:xfrm>
            <a:off x="971600" y="2564904"/>
            <a:ext cx="1800200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8CDF99-9D2D-44C5-A4B4-A73132DF5831}"/>
              </a:ext>
            </a:extLst>
          </p:cNvPr>
          <p:cNvSpPr txBox="1"/>
          <p:nvPr/>
        </p:nvSpPr>
        <p:spPr>
          <a:xfrm>
            <a:off x="421804" y="4991041"/>
            <a:ext cx="6495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en-US" altLang="ko-KR" sz="1600" dirty="0" err="1"/>
              <a:t>OptiX</a:t>
            </a:r>
            <a:r>
              <a:rPr lang="en-US" altLang="ko-KR" sz="1600" dirty="0"/>
              <a:t> 7 programming</a:t>
            </a:r>
            <a:r>
              <a:rPr lang="ko-KR" altLang="en-US" sz="1600" dirty="0"/>
              <a:t>에</a:t>
            </a:r>
            <a:r>
              <a:rPr lang="en-US" altLang="ko-KR" sz="1600" dirty="0"/>
              <a:t> </a:t>
            </a:r>
            <a:r>
              <a:rPr lang="ko-KR" altLang="en-US" sz="1600" dirty="0"/>
              <a:t>꼭 필요한 </a:t>
            </a:r>
            <a:r>
              <a:rPr lang="en-US" altLang="ko-KR" sz="1600" dirty="0"/>
              <a:t>library</a:t>
            </a:r>
            <a:r>
              <a:rPr lang="ko-KR" altLang="en-US" sz="1600" dirty="0"/>
              <a:t>는 아니다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9589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A032F-6762-41DC-B638-98496042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EEC02-D29E-40E3-945E-A51F2E39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8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B5ACAB84-A01C-481E-8881-B23B4088B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61" y="1590002"/>
            <a:ext cx="4516540" cy="3101312"/>
          </a:xfr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20E35EA-A544-4502-96B2-4ED64AABF403}"/>
              </a:ext>
            </a:extLst>
          </p:cNvPr>
          <p:cNvGrpSpPr/>
          <p:nvPr/>
        </p:nvGrpSpPr>
        <p:grpSpPr>
          <a:xfrm>
            <a:off x="611560" y="1551204"/>
            <a:ext cx="3237572" cy="3178908"/>
            <a:chOff x="1465414" y="1052735"/>
            <a:chExt cx="3011163" cy="365638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A30526-80A2-443D-8F62-F8BA7EA4E1A1}"/>
                </a:ext>
              </a:extLst>
            </p:cNvPr>
            <p:cNvSpPr/>
            <p:nvPr/>
          </p:nvSpPr>
          <p:spPr>
            <a:xfrm>
              <a:off x="1465414" y="1052735"/>
              <a:ext cx="2724091" cy="3656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CB99A0-0F06-4781-8661-240364A7925B}"/>
                </a:ext>
              </a:extLst>
            </p:cNvPr>
            <p:cNvSpPr txBox="1"/>
            <p:nvPr/>
          </p:nvSpPr>
          <p:spPr>
            <a:xfrm>
              <a:off x="1700234" y="4140906"/>
              <a:ext cx="1368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pipeline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F35F3A-35D5-4BE7-953C-48471CBA94DC}"/>
                </a:ext>
              </a:extLst>
            </p:cNvPr>
            <p:cNvSpPr txBox="1"/>
            <p:nvPr/>
          </p:nvSpPr>
          <p:spPr>
            <a:xfrm>
              <a:off x="2962165" y="4150265"/>
              <a:ext cx="144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SBT record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2EC4BE-5165-446B-9309-45E4200D3EE2}"/>
                </a:ext>
              </a:extLst>
            </p:cNvPr>
            <p:cNvSpPr txBox="1"/>
            <p:nvPr/>
          </p:nvSpPr>
          <p:spPr>
            <a:xfrm>
              <a:off x="2345113" y="2342674"/>
              <a:ext cx="2131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module</a:t>
              </a:r>
              <a:endParaRPr lang="ko-KR" altLang="en-US" sz="14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A8D61CC-CC13-4F94-9034-F60217F89AFE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98" y="2650451"/>
              <a:ext cx="0" cy="42468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64EE2D6-2D12-464E-AD3E-D5C82930E12D}"/>
                </a:ext>
              </a:extLst>
            </p:cNvPr>
            <p:cNvGrpSpPr/>
            <p:nvPr/>
          </p:nvGrpSpPr>
          <p:grpSpPr>
            <a:xfrm>
              <a:off x="1542206" y="3129422"/>
              <a:ext cx="2453730" cy="965050"/>
              <a:chOff x="1542206" y="2880744"/>
              <a:chExt cx="2453730" cy="96505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1B542DC-4F18-4917-B870-272509B20DEB}"/>
                  </a:ext>
                </a:extLst>
              </p:cNvPr>
              <p:cNvSpPr/>
              <p:nvPr/>
            </p:nvSpPr>
            <p:spPr>
              <a:xfrm>
                <a:off x="1542206" y="2880744"/>
                <a:ext cx="2453730" cy="4332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C9CAB27-9E32-4DDA-8C08-C76277FE1A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6608" y="3313992"/>
                <a:ext cx="0" cy="50997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100248A-C582-4C6C-91F3-6288C10FCC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323" y="3310267"/>
                <a:ext cx="0" cy="53552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928555-8B3C-49F6-BD2E-17E351873F34}"/>
                  </a:ext>
                </a:extLst>
              </p:cNvPr>
              <p:cNvSpPr txBox="1"/>
              <p:nvPr/>
            </p:nvSpPr>
            <p:spPr>
              <a:xfrm>
                <a:off x="2064874" y="2927093"/>
                <a:ext cx="1671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program group</a:t>
                </a:r>
                <a:endParaRPr lang="ko-KR" altLang="en-US" sz="1400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C16F61-BE8C-4F69-95EE-0E7CFCDFD007}"/>
                </a:ext>
              </a:extLst>
            </p:cNvPr>
            <p:cNvSpPr txBox="1"/>
            <p:nvPr/>
          </p:nvSpPr>
          <p:spPr>
            <a:xfrm>
              <a:off x="1930077" y="1176658"/>
              <a:ext cx="166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context</a:t>
              </a:r>
              <a:endParaRPr lang="ko-KR" alt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1B9BDD-22DE-42BA-9F5B-3618538E68D6}"/>
                </a:ext>
              </a:extLst>
            </p:cNvPr>
            <p:cNvSpPr txBox="1"/>
            <p:nvPr/>
          </p:nvSpPr>
          <p:spPr>
            <a:xfrm>
              <a:off x="1997476" y="1709814"/>
              <a:ext cx="1531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gas</a:t>
              </a:r>
              <a:endParaRPr lang="ko-KR" altLang="en-US" sz="14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E9590F-B623-438B-8ABF-B143E061FB59}"/>
                </a:ext>
              </a:extLst>
            </p:cNvPr>
            <p:cNvSpPr/>
            <p:nvPr/>
          </p:nvSpPr>
          <p:spPr>
            <a:xfrm>
              <a:off x="1745977" y="4097847"/>
              <a:ext cx="737791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7F4A331-4808-4880-BD52-72BAFACB87EB}"/>
                </a:ext>
              </a:extLst>
            </p:cNvPr>
            <p:cNvSpPr/>
            <p:nvPr/>
          </p:nvSpPr>
          <p:spPr>
            <a:xfrm>
              <a:off x="2967712" y="4115196"/>
              <a:ext cx="1028222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EA44B1-361B-4E41-B3DF-721149A32B3D}"/>
                </a:ext>
              </a:extLst>
            </p:cNvPr>
            <p:cNvSpPr/>
            <p:nvPr/>
          </p:nvSpPr>
          <p:spPr>
            <a:xfrm>
              <a:off x="2384443" y="2305259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93D9258-BC57-4937-A354-3890EE674398}"/>
                </a:ext>
              </a:extLst>
            </p:cNvPr>
            <p:cNvSpPr/>
            <p:nvPr/>
          </p:nvSpPr>
          <p:spPr>
            <a:xfrm>
              <a:off x="2506928" y="1684044"/>
              <a:ext cx="50890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947EC8-A560-4A77-B857-042FCA6FAA89}"/>
                </a:ext>
              </a:extLst>
            </p:cNvPr>
            <p:cNvSpPr/>
            <p:nvPr/>
          </p:nvSpPr>
          <p:spPr>
            <a:xfrm>
              <a:off x="2345112" y="1174237"/>
              <a:ext cx="858735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EA73668-414C-48AA-B207-529D51D1A406}"/>
              </a:ext>
            </a:extLst>
          </p:cNvPr>
          <p:cNvCxnSpPr>
            <a:cxnSpLocks/>
          </p:cNvCxnSpPr>
          <p:nvPr/>
        </p:nvCxnSpPr>
        <p:spPr>
          <a:xfrm>
            <a:off x="4355976" y="2132856"/>
            <a:ext cx="122413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278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D225E-CC51-4226-98F0-47F78F04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14AD00-0F5A-4914-AF68-F9571D5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905814C-5E70-4912-9774-B1AA1F537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7"/>
            <a:ext cx="4101183" cy="151216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B6457F2-B8B7-4F39-9D76-A7171BD90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1719"/>
            <a:ext cx="4276434" cy="13542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228EDB-CFF8-41D4-BB1B-A409FB94931A}"/>
              </a:ext>
            </a:extLst>
          </p:cNvPr>
          <p:cNvSpPr txBox="1"/>
          <p:nvPr/>
        </p:nvSpPr>
        <p:spPr>
          <a:xfrm>
            <a:off x="395536" y="2853342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logCallbackFunction</a:t>
            </a:r>
            <a:r>
              <a:rPr lang="en-US" altLang="ko-KR" sz="1400" dirty="0"/>
              <a:t>: </a:t>
            </a:r>
            <a:r>
              <a:rPr lang="ko-KR" altLang="en-US" sz="1400" dirty="0"/>
              <a:t>메시지를 출력하기 위한 </a:t>
            </a:r>
            <a:r>
              <a:rPr lang="en-US" altLang="ko-KR" sz="1400" dirty="0"/>
              <a:t>callback </a:t>
            </a:r>
            <a:r>
              <a:rPr lang="ko-KR" altLang="en-US" sz="1400" dirty="0"/>
              <a:t>함수 포인터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예제의 </a:t>
            </a:r>
            <a:r>
              <a:rPr lang="en-US" altLang="ko-KR" sz="1400" dirty="0" err="1"/>
              <a:t>context_log_cb</a:t>
            </a:r>
            <a:r>
              <a:rPr lang="en-US" altLang="ko-KR" sz="1400" dirty="0"/>
              <a:t> </a:t>
            </a:r>
            <a:r>
              <a:rPr lang="ko-KR" altLang="en-US" sz="1400" dirty="0"/>
              <a:t>의 경우 아래와 같다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1" name="그림 10" descr="텍스트, 검은색, 스크린샷, 닫기이(가) 표시된 사진&#10;&#10;자동 생성된 설명">
            <a:extLst>
              <a:ext uri="{FF2B5EF4-FFF2-40B4-BE49-F238E27FC236}">
                <a16:creationId xmlns:a16="http://schemas.microsoft.com/office/drawing/2014/main" id="{D4319597-2A03-4E8F-9376-52E68328D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501008"/>
            <a:ext cx="4017719" cy="5232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3B46E8-C8CE-48D0-AFAA-209F7B001C3C}"/>
              </a:ext>
            </a:extLst>
          </p:cNvPr>
          <p:cNvSpPr txBox="1"/>
          <p:nvPr/>
        </p:nvSpPr>
        <p:spPr>
          <a:xfrm>
            <a:off x="503548" y="4211215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logCallbackData</a:t>
            </a:r>
            <a:r>
              <a:rPr lang="en-US" altLang="ko-KR" sz="1400" dirty="0"/>
              <a:t>: Callback function</a:t>
            </a:r>
            <a:r>
              <a:rPr lang="ko-KR" altLang="en-US" sz="1400" dirty="0"/>
              <a:t>을 </a:t>
            </a:r>
            <a:r>
              <a:rPr lang="ko-KR" altLang="en-US" sz="1400" dirty="0" err="1"/>
              <a:t>호출할때</a:t>
            </a:r>
            <a:r>
              <a:rPr lang="ko-KR" altLang="en-US" sz="1400" dirty="0"/>
              <a:t> 넘겨주는 포인터</a:t>
            </a:r>
            <a:r>
              <a:rPr lang="en-US" altLang="ko-KR" sz="1400" dirty="0"/>
              <a:t>.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16825-830A-4DFC-A2DD-96AE5FC27837}"/>
              </a:ext>
            </a:extLst>
          </p:cNvPr>
          <p:cNvSpPr txBox="1"/>
          <p:nvPr/>
        </p:nvSpPr>
        <p:spPr>
          <a:xfrm>
            <a:off x="431540" y="4676358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logCallbackLevel</a:t>
            </a:r>
            <a:r>
              <a:rPr lang="en-US" altLang="ko-KR" sz="1400" dirty="0"/>
              <a:t>:  </a:t>
            </a:r>
            <a:r>
              <a:rPr lang="ko-KR" altLang="en-US" sz="1400" dirty="0"/>
              <a:t>최대 </a:t>
            </a:r>
            <a:r>
              <a:rPr lang="en-US" altLang="ko-KR" sz="1400" dirty="0"/>
              <a:t>Callback level</a:t>
            </a:r>
            <a:endParaRPr lang="ko-KR" altLang="en-US" sz="1400" dirty="0"/>
          </a:p>
        </p:txBody>
      </p:sp>
      <p:pic>
        <p:nvPicPr>
          <p:cNvPr id="5" name="그림 4" descr="텍스트, 배터리이(가) 표시된 사진&#10;&#10;자동 생성된 설명">
            <a:extLst>
              <a:ext uri="{FF2B5EF4-FFF2-40B4-BE49-F238E27FC236}">
                <a16:creationId xmlns:a16="http://schemas.microsoft.com/office/drawing/2014/main" id="{50F5105E-308A-4159-A9C9-935F709A7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355976" cy="725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E1E3BF-A7FB-46C9-9A40-48407AB11B49}"/>
              </a:ext>
            </a:extLst>
          </p:cNvPr>
          <p:cNvSpPr txBox="1"/>
          <p:nvPr/>
        </p:nvSpPr>
        <p:spPr>
          <a:xfrm>
            <a:off x="395536" y="5229200"/>
            <a:ext cx="4255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validationMode</a:t>
            </a:r>
            <a:r>
              <a:rPr lang="en-US" altLang="ko-KR" sz="1400" dirty="0"/>
              <a:t>: </a:t>
            </a:r>
            <a:r>
              <a:rPr lang="ko-KR" altLang="en-US" sz="1400" dirty="0"/>
              <a:t>간헐적으로 일어나 찾기 어렵거나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</a:t>
            </a:r>
            <a:r>
              <a:rPr lang="en-US" altLang="ko-KR" sz="1400" dirty="0"/>
              <a:t>undetected </a:t>
            </a:r>
            <a:r>
              <a:rPr lang="ko-KR" altLang="en-US" sz="1400" dirty="0"/>
              <a:t>된 에러를 드러내는 </a:t>
            </a:r>
            <a:r>
              <a:rPr lang="en-US" altLang="ko-KR" sz="1400" dirty="0"/>
              <a:t>Validation Mode</a:t>
            </a:r>
            <a:r>
              <a:rPr lang="ko-KR" altLang="en-US" sz="1400" dirty="0"/>
              <a:t>에 관한 옵션</a:t>
            </a:r>
            <a:r>
              <a:rPr lang="en-US" altLang="ko-KR" sz="1400" dirty="0"/>
              <a:t>. </a:t>
            </a:r>
            <a:r>
              <a:rPr lang="ko-KR" altLang="en-US" sz="1400" dirty="0"/>
              <a:t>활성화 된 경우</a:t>
            </a:r>
            <a:r>
              <a:rPr lang="en-US" altLang="ko-KR" sz="1400" dirty="0"/>
              <a:t> </a:t>
            </a:r>
            <a:r>
              <a:rPr lang="ko-KR" altLang="en-US" sz="1400" dirty="0"/>
              <a:t>이러한 에러에 대해 </a:t>
            </a:r>
            <a:r>
              <a:rPr lang="en-US" altLang="ko-KR" sz="1400" dirty="0"/>
              <a:t>runtime </a:t>
            </a:r>
            <a:r>
              <a:rPr lang="ko-KR" altLang="en-US" sz="1400" dirty="0"/>
              <a:t>동안 추가적인 테스트를 진행한다</a:t>
            </a:r>
            <a:r>
              <a:rPr lang="en-US" altLang="ko-KR" sz="1400" dirty="0"/>
              <a:t>. performance</a:t>
            </a:r>
            <a:r>
              <a:rPr lang="ko-KR" altLang="en-US" sz="1400" dirty="0"/>
              <a:t>가 저하된다</a:t>
            </a:r>
            <a:r>
              <a:rPr lang="en-US" altLang="ko-KR" sz="1400" dirty="0"/>
              <a:t>. OFF </a:t>
            </a:r>
            <a:r>
              <a:rPr lang="ko-KR" altLang="en-US" sz="1400" dirty="0"/>
              <a:t>가 </a:t>
            </a:r>
            <a:r>
              <a:rPr lang="en-US" altLang="ko-KR" sz="1400" dirty="0"/>
              <a:t>default.</a:t>
            </a:r>
            <a:endParaRPr lang="ko-KR" altLang="en-US" sz="1600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B8AA209-1C7D-4C3D-AA19-635F81F702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8" y="5325011"/>
            <a:ext cx="4018746" cy="88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84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32C0E-D497-4F0F-AC60-8912BDEA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CBD04F-F69A-4E37-8A2F-04048077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28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522FB5-204E-4AE8-9A29-7E07EAB20D04}"/>
              </a:ext>
            </a:extLst>
          </p:cNvPr>
          <p:cNvGrpSpPr/>
          <p:nvPr/>
        </p:nvGrpSpPr>
        <p:grpSpPr>
          <a:xfrm>
            <a:off x="827584" y="1916832"/>
            <a:ext cx="3237572" cy="3178908"/>
            <a:chOff x="1465414" y="1052735"/>
            <a:chExt cx="3011163" cy="36563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2146888-59F5-44F7-AB9F-35F25E6A0ACB}"/>
                </a:ext>
              </a:extLst>
            </p:cNvPr>
            <p:cNvSpPr/>
            <p:nvPr/>
          </p:nvSpPr>
          <p:spPr>
            <a:xfrm>
              <a:off x="1465414" y="1052735"/>
              <a:ext cx="2724091" cy="3656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656157-84B8-4CE6-8E5A-4065306F1641}"/>
                </a:ext>
              </a:extLst>
            </p:cNvPr>
            <p:cNvSpPr txBox="1"/>
            <p:nvPr/>
          </p:nvSpPr>
          <p:spPr>
            <a:xfrm>
              <a:off x="1700234" y="4140906"/>
              <a:ext cx="1368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pipeline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67D886-49EC-4960-91DB-19DD090E979B}"/>
                </a:ext>
              </a:extLst>
            </p:cNvPr>
            <p:cNvSpPr txBox="1"/>
            <p:nvPr/>
          </p:nvSpPr>
          <p:spPr>
            <a:xfrm>
              <a:off x="2962165" y="4150265"/>
              <a:ext cx="144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SBT record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55EB4C-0428-415D-AA9D-E89B5AC79D83}"/>
                </a:ext>
              </a:extLst>
            </p:cNvPr>
            <p:cNvSpPr txBox="1"/>
            <p:nvPr/>
          </p:nvSpPr>
          <p:spPr>
            <a:xfrm>
              <a:off x="2345113" y="2342674"/>
              <a:ext cx="2131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module</a:t>
              </a:r>
              <a:endParaRPr lang="ko-KR" altLang="en-US" sz="1400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D0059B8-8E04-4E96-A9EA-875AFB5867F8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98" y="2650451"/>
              <a:ext cx="0" cy="42468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D3F4036-BB2D-4FF2-B128-ECF95D63846D}"/>
                </a:ext>
              </a:extLst>
            </p:cNvPr>
            <p:cNvGrpSpPr/>
            <p:nvPr/>
          </p:nvGrpSpPr>
          <p:grpSpPr>
            <a:xfrm>
              <a:off x="1542206" y="3129422"/>
              <a:ext cx="2453730" cy="965050"/>
              <a:chOff x="1542206" y="2880744"/>
              <a:chExt cx="2453730" cy="96505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998A636-DA5F-4C39-86EA-61695978A69D}"/>
                  </a:ext>
                </a:extLst>
              </p:cNvPr>
              <p:cNvSpPr/>
              <p:nvPr/>
            </p:nvSpPr>
            <p:spPr>
              <a:xfrm>
                <a:off x="1542206" y="2880744"/>
                <a:ext cx="2453730" cy="4332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6C2032D0-0AF2-4AC2-84BC-226E1A69D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6608" y="3313992"/>
                <a:ext cx="0" cy="50997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DA81CD7F-0B96-4A03-AB74-8EC326C35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323" y="3310267"/>
                <a:ext cx="0" cy="53552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A9BD08-3BD3-44C7-B267-3D6F79EF00D5}"/>
                  </a:ext>
                </a:extLst>
              </p:cNvPr>
              <p:cNvSpPr txBox="1"/>
              <p:nvPr/>
            </p:nvSpPr>
            <p:spPr>
              <a:xfrm>
                <a:off x="2064874" y="2927093"/>
                <a:ext cx="1671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program group</a:t>
                </a:r>
                <a:endParaRPr lang="ko-KR" altLang="en-US" sz="14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9A040F-7A29-491D-A226-6B2DB378DD4C}"/>
                </a:ext>
              </a:extLst>
            </p:cNvPr>
            <p:cNvSpPr txBox="1"/>
            <p:nvPr/>
          </p:nvSpPr>
          <p:spPr>
            <a:xfrm>
              <a:off x="1930077" y="1176658"/>
              <a:ext cx="166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context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0053DC-1567-4E56-9F39-EB678ADDA0DD}"/>
                </a:ext>
              </a:extLst>
            </p:cNvPr>
            <p:cNvSpPr txBox="1"/>
            <p:nvPr/>
          </p:nvSpPr>
          <p:spPr>
            <a:xfrm>
              <a:off x="1997476" y="1709814"/>
              <a:ext cx="1531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gas</a:t>
              </a:r>
              <a:endParaRPr lang="ko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7B67CD6-1170-4EE7-8B9F-4B3ADB5D84A4}"/>
                </a:ext>
              </a:extLst>
            </p:cNvPr>
            <p:cNvSpPr/>
            <p:nvPr/>
          </p:nvSpPr>
          <p:spPr>
            <a:xfrm>
              <a:off x="1745977" y="4097847"/>
              <a:ext cx="737791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AB5B63-2747-452B-8200-7D4AD6013B0F}"/>
                </a:ext>
              </a:extLst>
            </p:cNvPr>
            <p:cNvSpPr/>
            <p:nvPr/>
          </p:nvSpPr>
          <p:spPr>
            <a:xfrm>
              <a:off x="2967712" y="4115196"/>
              <a:ext cx="1028222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B780BE-4DEB-42CE-991E-3BD80EACE97C}"/>
                </a:ext>
              </a:extLst>
            </p:cNvPr>
            <p:cNvSpPr/>
            <p:nvPr/>
          </p:nvSpPr>
          <p:spPr>
            <a:xfrm>
              <a:off x="2384443" y="2305259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FD6E67-A705-41E4-8E08-C2C956501A87}"/>
                </a:ext>
              </a:extLst>
            </p:cNvPr>
            <p:cNvSpPr/>
            <p:nvPr/>
          </p:nvSpPr>
          <p:spPr>
            <a:xfrm>
              <a:off x="2506928" y="1684044"/>
              <a:ext cx="50890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7CC2C1F-5432-4311-BAA4-C9D8D06A1A10}"/>
                </a:ext>
              </a:extLst>
            </p:cNvPr>
            <p:cNvSpPr/>
            <p:nvPr/>
          </p:nvSpPr>
          <p:spPr>
            <a:xfrm>
              <a:off x="2345112" y="1174237"/>
              <a:ext cx="858735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D2B66DEC-1DE5-4B73-891F-D8EBBE2F0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61" y="1878344"/>
            <a:ext cx="4516540" cy="3101312"/>
          </a:xfr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6F43D4B-5A38-4A01-9652-9F36B890027F}"/>
              </a:ext>
            </a:extLst>
          </p:cNvPr>
          <p:cNvCxnSpPr>
            <a:cxnSpLocks/>
          </p:cNvCxnSpPr>
          <p:nvPr/>
        </p:nvCxnSpPr>
        <p:spPr>
          <a:xfrm>
            <a:off x="4283968" y="2564904"/>
            <a:ext cx="1368152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33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A84D5-8018-4A59-A4AF-358D5997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F760510A-93DB-4C77-9D62-30570C1B1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24678"/>
            <a:ext cx="6192688" cy="556707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4154C6-006D-4AE4-8996-398D8FDE9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5D0AFB-0E9D-457B-AFD9-20A03DD02478}"/>
              </a:ext>
            </a:extLst>
          </p:cNvPr>
          <p:cNvSpPr txBox="1"/>
          <p:nvPr/>
        </p:nvSpPr>
        <p:spPr>
          <a:xfrm>
            <a:off x="6732240" y="1196752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</a:t>
            </a:r>
          </a:p>
          <a:p>
            <a:r>
              <a:rPr lang="ko-KR" altLang="en-US" sz="1400" dirty="0"/>
              <a:t>모든 </a:t>
            </a:r>
            <a:r>
              <a:rPr lang="en-US" altLang="ko-KR" sz="1400" dirty="0"/>
              <a:t>mesh</a:t>
            </a:r>
            <a:r>
              <a:rPr lang="ko-KR" altLang="en-US" sz="1400" dirty="0"/>
              <a:t>에 쓰이는 옵션</a:t>
            </a:r>
            <a:endParaRPr lang="en-US" altLang="ko-KR" sz="1400" dirty="0"/>
          </a:p>
          <a:p>
            <a:r>
              <a:rPr lang="en-US" altLang="ko-KR" sz="1400" dirty="0" err="1"/>
              <a:t>OptixAccelBuildOptionsaccel_option</a:t>
            </a:r>
            <a:r>
              <a:rPr lang="en-US" altLang="ko-KR" sz="1400" dirty="0"/>
              <a:t> </a:t>
            </a:r>
            <a:r>
              <a:rPr lang="ko-KR" altLang="en-US" sz="1400" dirty="0"/>
              <a:t>정의</a:t>
            </a:r>
            <a:r>
              <a:rPr lang="en-US" altLang="ko-KR" sz="1400" dirty="0"/>
              <a:t>,</a:t>
            </a:r>
          </a:p>
          <a:p>
            <a:endParaRPr lang="en-US" altLang="ko-KR" sz="1400" dirty="0"/>
          </a:p>
          <a:p>
            <a:r>
              <a:rPr lang="ko-KR" altLang="en-US" sz="1400" dirty="0"/>
              <a:t>하나의 </a:t>
            </a:r>
            <a:r>
              <a:rPr lang="en-US" altLang="ko-KR" sz="1400" dirty="0"/>
              <a:t>mesh</a:t>
            </a:r>
            <a:r>
              <a:rPr lang="ko-KR" altLang="en-US" sz="1400" dirty="0"/>
              <a:t>에 대하여</a:t>
            </a:r>
            <a:endParaRPr lang="en-US" altLang="ko-KR" sz="1400" dirty="0"/>
          </a:p>
          <a:p>
            <a:r>
              <a:rPr lang="ko-KR" altLang="en-US" sz="1400" dirty="0"/>
              <a:t>각각의 </a:t>
            </a:r>
            <a:r>
              <a:rPr lang="en-US" altLang="ko-KR" sz="1400" dirty="0" err="1"/>
              <a:t>submesh</a:t>
            </a:r>
            <a:r>
              <a:rPr lang="ko-KR" altLang="en-US" sz="1400" dirty="0"/>
              <a:t>에 쓰이는</a:t>
            </a:r>
            <a:endParaRPr lang="en-US" altLang="ko-KR" sz="1400" dirty="0"/>
          </a:p>
          <a:p>
            <a:r>
              <a:rPr lang="en-US" altLang="ko-KR" sz="1400" dirty="0" err="1"/>
              <a:t>OptixBuildInput</a:t>
            </a:r>
            <a:endParaRPr lang="en-US" altLang="ko-KR" sz="1400" dirty="0"/>
          </a:p>
          <a:p>
            <a:r>
              <a:rPr lang="en-US" altLang="ko-KR" sz="1400" dirty="0" err="1"/>
              <a:t>triangle_input</a:t>
            </a:r>
            <a:r>
              <a:rPr lang="en-US" altLang="ko-KR" sz="1400" dirty="0"/>
              <a:t> </a:t>
            </a:r>
            <a:r>
              <a:rPr lang="ko-KR" altLang="en-US" sz="1400" dirty="0"/>
              <a:t>정의 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674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DB38F-BC9D-41C2-B55E-FB5917DC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ko-KR" altLang="en-US" dirty="0"/>
              <a:t> </a:t>
            </a:r>
            <a:r>
              <a:rPr lang="en-US" altLang="ko-KR" dirty="0"/>
              <a:t>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2A8B8-A891-48D6-B440-1CCE29DB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1B7FB1-570D-4D23-84B6-AE99D4AA2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8" y="3615199"/>
            <a:ext cx="3728516" cy="286790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B6BD4DD-B6CD-4F68-939C-9B3B4F6B90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91" b="68917"/>
          <a:stretch/>
        </p:blipFill>
        <p:spPr>
          <a:xfrm>
            <a:off x="4572000" y="3717002"/>
            <a:ext cx="4032449" cy="2664296"/>
          </a:xfrm>
          <a:prstGeom prst="rect">
            <a:avLst/>
          </a:prstGeom>
        </p:spPr>
      </p:pic>
      <p:pic>
        <p:nvPicPr>
          <p:cNvPr id="10" name="그림 9" descr="헬멧이(가) 표시된 사진&#10;&#10;자동 생성된 설명">
            <a:extLst>
              <a:ext uri="{FF2B5EF4-FFF2-40B4-BE49-F238E27FC236}">
                <a16:creationId xmlns:a16="http://schemas.microsoft.com/office/drawing/2014/main" id="{A473A85D-5CEB-4B50-B5EB-0ED6AB637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2" y="792019"/>
            <a:ext cx="3718842" cy="256503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8743B73-6998-47B9-8871-F0DF7A0281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87" b="75431"/>
          <a:stretch/>
        </p:blipFill>
        <p:spPr>
          <a:xfrm>
            <a:off x="4602416" y="931309"/>
            <a:ext cx="4002033" cy="22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05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4B465-908B-4773-B2D7-7BABC910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225384-8601-4104-BD6D-48EB6F29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F92AB-2D4F-4D78-A783-CCCE6358E56E}"/>
              </a:ext>
            </a:extLst>
          </p:cNvPr>
          <p:cNvSpPr txBox="1"/>
          <p:nvPr/>
        </p:nvSpPr>
        <p:spPr>
          <a:xfrm>
            <a:off x="1879138" y="18448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9DCB2-534E-43DE-BE99-D66EADDCA1D2}"/>
              </a:ext>
            </a:extLst>
          </p:cNvPr>
          <p:cNvSpPr txBox="1"/>
          <p:nvPr/>
        </p:nvSpPr>
        <p:spPr>
          <a:xfrm>
            <a:off x="5839502" y="18448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54E3C-84F5-4B94-9362-9E3667DFB97A}"/>
              </a:ext>
            </a:extLst>
          </p:cNvPr>
          <p:cNvSpPr txBox="1"/>
          <p:nvPr/>
        </p:nvSpPr>
        <p:spPr>
          <a:xfrm>
            <a:off x="3217974" y="18448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4F526-E1E7-4178-9524-FE743DE1B528}"/>
              </a:ext>
            </a:extLst>
          </p:cNvPr>
          <p:cNvSpPr txBox="1"/>
          <p:nvPr/>
        </p:nvSpPr>
        <p:spPr>
          <a:xfrm>
            <a:off x="4521872" y="18448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235DB-B002-4887-9BFD-A691C1C9C295}"/>
              </a:ext>
            </a:extLst>
          </p:cNvPr>
          <p:cNvSpPr txBox="1"/>
          <p:nvPr/>
        </p:nvSpPr>
        <p:spPr>
          <a:xfrm>
            <a:off x="1764063" y="2465893"/>
            <a:ext cx="116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mesh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68125-B3B7-4CC8-8912-ED989128B0B3}"/>
              </a:ext>
            </a:extLst>
          </p:cNvPr>
          <p:cNvSpPr txBox="1"/>
          <p:nvPr/>
        </p:nvSpPr>
        <p:spPr>
          <a:xfrm>
            <a:off x="3217974" y="2475184"/>
            <a:ext cx="113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mesh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66143-EFEF-4471-B43A-5C5122DC65EA}"/>
              </a:ext>
            </a:extLst>
          </p:cNvPr>
          <p:cNvSpPr txBox="1"/>
          <p:nvPr/>
        </p:nvSpPr>
        <p:spPr>
          <a:xfrm>
            <a:off x="4521872" y="2475184"/>
            <a:ext cx="113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mesh 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7E09D-EA48-42C1-9071-B984D723B45E}"/>
              </a:ext>
            </a:extLst>
          </p:cNvPr>
          <p:cNvSpPr txBox="1"/>
          <p:nvPr/>
        </p:nvSpPr>
        <p:spPr>
          <a:xfrm>
            <a:off x="5868144" y="247518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mesh 4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6C172-12E2-41E7-9B33-FDEB08EF3A7E}"/>
              </a:ext>
            </a:extLst>
          </p:cNvPr>
          <p:cNvSpPr txBox="1"/>
          <p:nvPr/>
        </p:nvSpPr>
        <p:spPr>
          <a:xfrm>
            <a:off x="1050390" y="3345543"/>
            <a:ext cx="116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submesh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FB6BA-FA29-4D6A-ADD3-56588BE85252}"/>
              </a:ext>
            </a:extLst>
          </p:cNvPr>
          <p:cNvSpPr txBox="1"/>
          <p:nvPr/>
        </p:nvSpPr>
        <p:spPr>
          <a:xfrm>
            <a:off x="2791891" y="3773486"/>
            <a:ext cx="116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submesh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599F8-BA3C-4F29-BCAA-4447085C2C2E}"/>
              </a:ext>
            </a:extLst>
          </p:cNvPr>
          <p:cNvSpPr txBox="1"/>
          <p:nvPr/>
        </p:nvSpPr>
        <p:spPr>
          <a:xfrm>
            <a:off x="2084954" y="4643845"/>
            <a:ext cx="116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submesh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C630F-9F5D-4DAA-B9F2-F2A33B519819}"/>
              </a:ext>
            </a:extLst>
          </p:cNvPr>
          <p:cNvSpPr txBox="1"/>
          <p:nvPr/>
        </p:nvSpPr>
        <p:spPr>
          <a:xfrm>
            <a:off x="3635896" y="4653136"/>
            <a:ext cx="116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submesh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08199C-769C-4724-AE08-636C48E30B54}"/>
              </a:ext>
            </a:extLst>
          </p:cNvPr>
          <p:cNvSpPr txBox="1"/>
          <p:nvPr/>
        </p:nvSpPr>
        <p:spPr>
          <a:xfrm>
            <a:off x="4436790" y="3418784"/>
            <a:ext cx="116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submesh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31B299-3997-4452-AB92-29E3EE4135F3}"/>
              </a:ext>
            </a:extLst>
          </p:cNvPr>
          <p:cNvSpPr txBox="1"/>
          <p:nvPr/>
        </p:nvSpPr>
        <p:spPr>
          <a:xfrm>
            <a:off x="5588674" y="4379047"/>
            <a:ext cx="116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submesh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CC8AAF-3963-4CB7-89CB-43C5C112DD5E}"/>
              </a:ext>
            </a:extLst>
          </p:cNvPr>
          <p:cNvSpPr txBox="1"/>
          <p:nvPr/>
        </p:nvSpPr>
        <p:spPr>
          <a:xfrm>
            <a:off x="6452159" y="3847962"/>
            <a:ext cx="116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submesh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316D3AA-F81D-4C07-AA93-7DA82ECDECEB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2347190" y="2214156"/>
            <a:ext cx="0" cy="251737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4ED2539-5161-437B-BDBF-C92232F2B40C}"/>
              </a:ext>
            </a:extLst>
          </p:cNvPr>
          <p:cNvCxnSpPr/>
          <p:nvPr/>
        </p:nvCxnSpPr>
        <p:spPr>
          <a:xfrm>
            <a:off x="3686026" y="2223447"/>
            <a:ext cx="0" cy="251737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984C79-0DC1-4830-B2A6-92CB9EBABF9A}"/>
              </a:ext>
            </a:extLst>
          </p:cNvPr>
          <p:cNvCxnSpPr/>
          <p:nvPr/>
        </p:nvCxnSpPr>
        <p:spPr>
          <a:xfrm>
            <a:off x="4989924" y="2226343"/>
            <a:ext cx="0" cy="251737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4FC5EF-2FED-4AD8-B295-7142A700150E}"/>
              </a:ext>
            </a:extLst>
          </p:cNvPr>
          <p:cNvCxnSpPr/>
          <p:nvPr/>
        </p:nvCxnSpPr>
        <p:spPr>
          <a:xfrm>
            <a:off x="6323516" y="2226343"/>
            <a:ext cx="0" cy="251737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7BC921D-D219-419C-B578-A19644A67784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633517" y="2924944"/>
            <a:ext cx="575492" cy="420599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97849C6-5A74-45D8-9D3E-463C9F13481D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3375018" y="2924944"/>
            <a:ext cx="311008" cy="848542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C95FF16-DDAD-4EB6-A6D2-1B9F4D0B3981}"/>
              </a:ext>
            </a:extLst>
          </p:cNvPr>
          <p:cNvCxnSpPr>
            <a:cxnSpLocks/>
          </p:cNvCxnSpPr>
          <p:nvPr/>
        </p:nvCxnSpPr>
        <p:spPr>
          <a:xfrm flipH="1">
            <a:off x="2555776" y="2924944"/>
            <a:ext cx="1130250" cy="1638769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26CD21A-31AB-4363-9FCB-2AC50A6B8C7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696088" y="2924944"/>
            <a:ext cx="522935" cy="1728192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AD626A0-254F-47EE-9D0B-3A77FF6322B9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4988188" y="2924944"/>
            <a:ext cx="31729" cy="49384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438F9A3-1D3E-40C0-A392-4CC87C841517}"/>
              </a:ext>
            </a:extLst>
          </p:cNvPr>
          <p:cNvCxnSpPr>
            <a:cxnSpLocks/>
          </p:cNvCxnSpPr>
          <p:nvPr/>
        </p:nvCxnSpPr>
        <p:spPr>
          <a:xfrm flipH="1">
            <a:off x="6171801" y="2924944"/>
            <a:ext cx="139916" cy="1368152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814D67F-A04F-4D74-899E-259EDC484545}"/>
              </a:ext>
            </a:extLst>
          </p:cNvPr>
          <p:cNvCxnSpPr>
            <a:cxnSpLocks/>
          </p:cNvCxnSpPr>
          <p:nvPr/>
        </p:nvCxnSpPr>
        <p:spPr>
          <a:xfrm>
            <a:off x="6307554" y="2935786"/>
            <a:ext cx="707607" cy="92301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76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B5376-8F60-4C79-AE93-329BA934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FA454-06FD-4669-9515-AE86A76D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5FBEE7E-DF7B-4C15-AADE-0A840FB0D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74942"/>
            <a:ext cx="8064896" cy="10081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B44B84-8216-454B-8091-81EA2714B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641620"/>
            <a:ext cx="5256584" cy="122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98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6B060-D98E-4701-AB5F-E701FBED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D3DDA2-E786-4B1A-8580-D8856458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035E9D3-678E-41BB-81F4-139E6B7C2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697292"/>
            <a:ext cx="3995936" cy="1384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818C8F-7907-4608-90DC-6B114E5372A9}"/>
              </a:ext>
            </a:extLst>
          </p:cNvPr>
          <p:cNvSpPr txBox="1"/>
          <p:nvPr/>
        </p:nvSpPr>
        <p:spPr>
          <a:xfrm>
            <a:off x="543798" y="739571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buildFlags</a:t>
            </a:r>
            <a:r>
              <a:rPr lang="en-US" altLang="ko-KR" sz="1400" dirty="0"/>
              <a:t>: Acceleration Structure</a:t>
            </a:r>
            <a:r>
              <a:rPr lang="ko-KR" altLang="en-US" sz="1400" dirty="0"/>
              <a:t>의 </a:t>
            </a:r>
            <a:r>
              <a:rPr lang="en-US" altLang="ko-KR" sz="1400" dirty="0"/>
              <a:t>build option.</a:t>
            </a:r>
            <a:r>
              <a:rPr lang="ko-KR" altLang="en-US" sz="1400" dirty="0"/>
              <a:t> 여러 옵션을 가질 수 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DF8288F-36D9-40AA-8C79-B522C2664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06" y="2245669"/>
            <a:ext cx="4043559" cy="27363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2F225F-C744-4E67-8C38-EF9BE11CB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2" y="5122064"/>
            <a:ext cx="7879943" cy="138658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A84CB37-0A1F-4AF2-A456-D56AD5D50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98" y="2076126"/>
            <a:ext cx="2143946" cy="7838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62D0EF-1DE7-4313-9600-6ECCFD18D934}"/>
              </a:ext>
            </a:extLst>
          </p:cNvPr>
          <p:cNvSpPr txBox="1"/>
          <p:nvPr/>
        </p:nvSpPr>
        <p:spPr>
          <a:xfrm>
            <a:off x="545766" y="1462252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operation: AS </a:t>
            </a:r>
            <a:r>
              <a:rPr lang="ko-KR" altLang="en-US" sz="1400" dirty="0"/>
              <a:t>를 새로 만들지</a:t>
            </a:r>
            <a:r>
              <a:rPr lang="en-US" altLang="ko-KR" sz="1400" dirty="0"/>
              <a:t>, </a:t>
            </a:r>
            <a:r>
              <a:rPr lang="ko-KR" altLang="en-US" sz="1400" dirty="0"/>
              <a:t>업데이트를 할지를 선택하는 </a:t>
            </a:r>
            <a:r>
              <a:rPr lang="en-US" altLang="ko-KR" sz="1400" dirty="0"/>
              <a:t>build option.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08B14-3265-4558-B550-7DD253CBB5D5}"/>
              </a:ext>
            </a:extLst>
          </p:cNvPr>
          <p:cNvSpPr txBox="1"/>
          <p:nvPr/>
        </p:nvSpPr>
        <p:spPr>
          <a:xfrm>
            <a:off x="543798" y="3000071"/>
            <a:ext cx="3884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motionOptions</a:t>
            </a:r>
            <a:r>
              <a:rPr lang="en-US" altLang="ko-KR" sz="1400" dirty="0"/>
              <a:t>: motion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build option. </a:t>
            </a:r>
            <a:endParaRPr lang="ko-KR" altLang="en-US" sz="1400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8B98803-8D3A-403C-9188-29C466879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4" y="3525808"/>
            <a:ext cx="3240360" cy="137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1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0C2B6-FC08-4580-877C-DCBA6265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BA15EAFF-A05B-436A-997D-30AB824C5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122310"/>
            <a:ext cx="4155017" cy="250176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D0405B-1710-4258-B36A-36C3098EE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2A50611-DEA4-48BD-B2C2-461BA767E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64" y="4365104"/>
            <a:ext cx="4749718" cy="1880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62A3E-CEC8-4F22-A1E1-A229FE1F54C0}"/>
              </a:ext>
            </a:extLst>
          </p:cNvPr>
          <p:cNvSpPr txBox="1"/>
          <p:nvPr/>
        </p:nvSpPr>
        <p:spPr>
          <a:xfrm>
            <a:off x="395536" y="2780928"/>
            <a:ext cx="3456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type: input</a:t>
            </a:r>
            <a:r>
              <a:rPr lang="ko-KR" altLang="en-US" sz="1400" dirty="0"/>
              <a:t>의 </a:t>
            </a:r>
            <a:r>
              <a:rPr lang="en-US" altLang="ko-KR" sz="1400" dirty="0"/>
              <a:t>type</a:t>
            </a:r>
            <a:r>
              <a:rPr lang="ko-KR" altLang="en-US" sz="1400" dirty="0"/>
              <a:t>을 결정하는 </a:t>
            </a:r>
            <a:r>
              <a:rPr lang="en-US" altLang="ko-KR" sz="1400" dirty="0"/>
              <a:t>option. </a:t>
            </a:r>
            <a:r>
              <a:rPr lang="ko-KR" altLang="en-US" sz="1400" dirty="0"/>
              <a:t>예제 코드의 경우 </a:t>
            </a:r>
            <a:endParaRPr lang="en-US" altLang="ko-KR" sz="1400" dirty="0"/>
          </a:p>
          <a:p>
            <a:r>
              <a:rPr lang="en-US" altLang="ko-KR" sz="1400" dirty="0"/>
              <a:t>OPTIX_BUILD_INPUT_TYPE_TRIANGLES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9202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83728-78F5-4E6A-86A6-BBF53D16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8A8ED078-5F35-4BB1-AB42-83158676A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736355"/>
            <a:ext cx="4721635" cy="577544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6AA00A-396C-4B8C-8FE9-556A32EA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29FD9-959B-4503-84F1-D09B69E0E82E}"/>
              </a:ext>
            </a:extLst>
          </p:cNvPr>
          <p:cNvSpPr txBox="1"/>
          <p:nvPr/>
        </p:nvSpPr>
        <p:spPr>
          <a:xfrm>
            <a:off x="467544" y="1069687"/>
            <a:ext cx="295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numVertices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submesh</a:t>
            </a:r>
            <a:r>
              <a:rPr lang="ko-KR" altLang="en-US" sz="1400" dirty="0"/>
              <a:t>의 </a:t>
            </a:r>
            <a:r>
              <a:rPr lang="en-US" altLang="ko-KR" sz="1400" dirty="0"/>
              <a:t>vertex</a:t>
            </a:r>
            <a:r>
              <a:rPr lang="ko-KR" altLang="en-US" sz="1400" dirty="0"/>
              <a:t>의 개수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9AFDC-9C33-4A3B-9444-AA2A3540CDE9}"/>
              </a:ext>
            </a:extLst>
          </p:cNvPr>
          <p:cNvSpPr txBox="1"/>
          <p:nvPr/>
        </p:nvSpPr>
        <p:spPr>
          <a:xfrm>
            <a:off x="467544" y="1844824"/>
            <a:ext cx="280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vertexFormat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vertex</a:t>
            </a:r>
            <a:r>
              <a:rPr lang="ko-KR" altLang="en-US" sz="1400" dirty="0"/>
              <a:t>의 </a:t>
            </a:r>
            <a:r>
              <a:rPr lang="en-US" altLang="ko-KR" sz="1400" dirty="0"/>
              <a:t>Format.</a:t>
            </a:r>
          </a:p>
          <a:p>
            <a:r>
              <a:rPr lang="ko-KR" altLang="en-US" sz="1400" dirty="0"/>
              <a:t>예제코드의 경우 </a:t>
            </a:r>
            <a:r>
              <a:rPr lang="en-US" altLang="ko-KR" sz="1400" dirty="0">
                <a:solidFill>
                  <a:srgbClr val="2F4F4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OPTIX_VERTEX_FORMAT_FLOAT3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BE0F1-9651-4DE4-9C69-16347EF2EED3}"/>
              </a:ext>
            </a:extLst>
          </p:cNvPr>
          <p:cNvSpPr txBox="1"/>
          <p:nvPr/>
        </p:nvSpPr>
        <p:spPr>
          <a:xfrm>
            <a:off x="467544" y="2780928"/>
            <a:ext cx="3240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vertexStrideInBytes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vertexBuffer</a:t>
            </a:r>
            <a:r>
              <a:rPr lang="en-US" altLang="ko-KR" sz="1400" dirty="0"/>
              <a:t> </a:t>
            </a:r>
            <a:r>
              <a:rPr lang="ko-KR" altLang="en-US" sz="1400" dirty="0"/>
              <a:t>내부 두 </a:t>
            </a:r>
            <a:r>
              <a:rPr lang="en-US" altLang="ko-KR" sz="1400" dirty="0"/>
              <a:t>vertices </a:t>
            </a:r>
            <a:r>
              <a:rPr lang="ko-KR" altLang="en-US" sz="1400" dirty="0"/>
              <a:t>사이의 </a:t>
            </a:r>
            <a:r>
              <a:rPr lang="en-US" altLang="ko-KR" sz="1400" dirty="0"/>
              <a:t>offset. default</a:t>
            </a:r>
            <a:r>
              <a:rPr lang="ko-KR" altLang="en-US" sz="1400" dirty="0"/>
              <a:t>는 </a:t>
            </a:r>
            <a:r>
              <a:rPr lang="en-US" altLang="ko-KR" sz="1400" dirty="0"/>
              <a:t>0.</a:t>
            </a:r>
          </a:p>
          <a:p>
            <a:r>
              <a:rPr lang="en-US" altLang="ko-KR" sz="1400" dirty="0"/>
              <a:t>0</a:t>
            </a:r>
            <a:r>
              <a:rPr lang="ko-KR" altLang="en-US" sz="1400" dirty="0"/>
              <a:t>은 </a:t>
            </a:r>
            <a:r>
              <a:rPr lang="en-US" altLang="ko-KR" sz="1400" dirty="0"/>
              <a:t>offset</a:t>
            </a:r>
            <a:r>
              <a:rPr lang="ko-KR" altLang="en-US" sz="1400" dirty="0"/>
              <a:t>을 </a:t>
            </a:r>
            <a:r>
              <a:rPr lang="en-US" altLang="ko-KR" sz="1400" dirty="0"/>
              <a:t>vertex </a:t>
            </a:r>
            <a:r>
              <a:rPr lang="ko-KR" altLang="en-US" sz="1400" dirty="0"/>
              <a:t>하나의 크기로 자동으로 추론한다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EDDB0-F76A-4C5B-8776-7DF6A4D69035}"/>
              </a:ext>
            </a:extLst>
          </p:cNvPr>
          <p:cNvSpPr txBox="1"/>
          <p:nvPr/>
        </p:nvSpPr>
        <p:spPr>
          <a:xfrm>
            <a:off x="467544" y="381818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indexFormat</a:t>
            </a:r>
            <a:r>
              <a:rPr lang="en-US" altLang="ko-KR" sz="1400" dirty="0"/>
              <a:t>: </a:t>
            </a:r>
            <a:r>
              <a:rPr lang="en-US" altLang="ko-KR" sz="1400" dirty="0" err="1"/>
              <a:t>submesh</a:t>
            </a:r>
            <a:r>
              <a:rPr lang="en-US" altLang="ko-KR" sz="1400" dirty="0"/>
              <a:t> </a:t>
            </a:r>
            <a:r>
              <a:rPr lang="ko-KR" altLang="en-US" sz="1400" dirty="0"/>
              <a:t>의 </a:t>
            </a:r>
            <a:r>
              <a:rPr lang="en-US" altLang="ko-KR" sz="1400" dirty="0"/>
              <a:t>index</a:t>
            </a:r>
            <a:r>
              <a:rPr lang="ko-KR" altLang="en-US" sz="1400" dirty="0"/>
              <a:t>의 </a:t>
            </a:r>
            <a:r>
              <a:rPr lang="en-US" altLang="ko-KR" sz="1400" dirty="0"/>
              <a:t>format</a:t>
            </a:r>
            <a:r>
              <a:rPr lang="ko-KR" altLang="en-US" sz="1400" dirty="0"/>
              <a:t>을 의미한다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AF2B1D-D74E-44C6-A838-B5269B8DD2E0}"/>
              </a:ext>
            </a:extLst>
          </p:cNvPr>
          <p:cNvSpPr txBox="1"/>
          <p:nvPr/>
        </p:nvSpPr>
        <p:spPr>
          <a:xfrm>
            <a:off x="453632" y="4461213"/>
            <a:ext cx="3182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indexStrideInBytes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 err="1"/>
              <a:t>indexBuffer</a:t>
            </a:r>
            <a:r>
              <a:rPr lang="ko-KR" altLang="en-US" sz="1400" dirty="0"/>
              <a:t> 내부 두 </a:t>
            </a:r>
            <a:r>
              <a:rPr lang="en-US" altLang="ko-KR" sz="1400" dirty="0"/>
              <a:t>index </a:t>
            </a:r>
            <a:r>
              <a:rPr lang="ko-KR" altLang="en-US" sz="1400" dirty="0"/>
              <a:t>사이의 </a:t>
            </a:r>
            <a:r>
              <a:rPr lang="en-US" altLang="ko-KR" sz="1400" dirty="0"/>
              <a:t>offset. default</a:t>
            </a:r>
            <a:r>
              <a:rPr lang="ko-KR" altLang="en-US" sz="1400" dirty="0"/>
              <a:t>는 </a:t>
            </a:r>
            <a:r>
              <a:rPr lang="en-US" altLang="ko-KR" sz="1400" dirty="0"/>
              <a:t>0.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E299E-E29E-4E74-BC6E-7133BAE59465}"/>
              </a:ext>
            </a:extLst>
          </p:cNvPr>
          <p:cNvSpPr txBox="1"/>
          <p:nvPr/>
        </p:nvSpPr>
        <p:spPr>
          <a:xfrm>
            <a:off x="481914" y="5279732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numSbtRecords</a:t>
            </a:r>
            <a:r>
              <a:rPr lang="en-US" altLang="ko-KR" sz="1400" dirty="0"/>
              <a:t>:</a:t>
            </a:r>
            <a:r>
              <a:rPr lang="ko-KR" altLang="en-US" sz="1400" dirty="0"/>
              <a:t> 사용가능한 </a:t>
            </a:r>
            <a:r>
              <a:rPr lang="en-US" altLang="ko-KR" sz="1400" dirty="0"/>
              <a:t>SBT record</a:t>
            </a:r>
            <a:r>
              <a:rPr lang="ko-KR" altLang="en-US" sz="1400" dirty="0"/>
              <a:t>를 의미한다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3330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AA63D-7103-451C-8CF5-E224DDD4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35011B-5B76-4A47-A1AE-A5B765A24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3BB690E-D7FB-4473-B344-207935F2F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996952"/>
            <a:ext cx="7320547" cy="2641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90953A-DF0C-46E6-8629-B65A8C56AB94}"/>
              </a:ext>
            </a:extLst>
          </p:cNvPr>
          <p:cNvSpPr txBox="1"/>
          <p:nvPr/>
        </p:nvSpPr>
        <p:spPr>
          <a:xfrm>
            <a:off x="1259632" y="1349913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</a:t>
            </a:r>
          </a:p>
          <a:p>
            <a:r>
              <a:rPr lang="ko-KR" altLang="en-US" sz="1600" dirty="0"/>
              <a:t>필요한 메모리 크기를 계산해서 </a:t>
            </a:r>
            <a:r>
              <a:rPr lang="en-US" altLang="ko-KR" sz="1600" dirty="0" err="1"/>
              <a:t>gas_buffer_sizes</a:t>
            </a:r>
            <a:r>
              <a:rPr lang="ko-KR" altLang="en-US" sz="1600" dirty="0"/>
              <a:t>에 저장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 err="1"/>
              <a:t>메쉬를</a:t>
            </a:r>
            <a:r>
              <a:rPr lang="ko-KR" altLang="en-US" sz="1600" dirty="0"/>
              <a:t> </a:t>
            </a:r>
            <a:r>
              <a:rPr lang="en-US" altLang="ko-KR" sz="1600" dirty="0" err="1"/>
              <a:t>buildInputs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gas_buffer_sizes</a:t>
            </a:r>
            <a:r>
              <a:rPr lang="en-US" altLang="ko-KR" sz="1600" dirty="0"/>
              <a:t> </a:t>
            </a:r>
            <a:r>
              <a:rPr lang="ko-KR" altLang="en-US" sz="1600" dirty="0"/>
              <a:t>와 함께 </a:t>
            </a:r>
            <a:r>
              <a:rPr lang="en-US" altLang="ko-KR" sz="1600" dirty="0"/>
              <a:t>gases</a:t>
            </a:r>
            <a:r>
              <a:rPr lang="ko-KR" altLang="en-US" sz="1600" dirty="0"/>
              <a:t>에 저장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5762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EABF5-37AE-47C3-B48D-85CE184E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9AF828BA-5FE0-4D5E-9121-DF21DEAE3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6" y="1988840"/>
            <a:ext cx="8713787" cy="398440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C2B086-D7DA-4924-B3E2-713A80DA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5C412-77C5-40BE-B94D-D4664639B1C1}"/>
              </a:ext>
            </a:extLst>
          </p:cNvPr>
          <p:cNvSpPr txBox="1"/>
          <p:nvPr/>
        </p:nvSpPr>
        <p:spPr>
          <a:xfrm>
            <a:off x="3059832" y="110518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메모리 크기 압축</a:t>
            </a:r>
          </a:p>
        </p:txBody>
      </p:sp>
    </p:spTree>
    <p:extLst>
      <p:ext uri="{BB962C8B-B14F-4D97-AF65-F5344CB8AC3E}">
        <p14:creationId xmlns:p14="http://schemas.microsoft.com/office/powerpoint/2010/main" val="3473215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918CD-620D-4DCA-8906-CA89FC67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33F9ADA-C123-43C5-A9D1-21DE06120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7241120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1008E3-5D83-414F-A81B-84E70AF0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04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BF872-D8A4-474C-82EA-CB682E8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7F456C8E-6EB2-4043-87C8-552EA3673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1" y="1052513"/>
            <a:ext cx="8279040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3A3378-C390-4735-9142-C66000576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29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D6961-0C63-48F8-BB64-CB22595D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9986371E-FB09-4C92-A744-70485E601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64904"/>
            <a:ext cx="8713787" cy="317090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67502-8F6F-4DEF-9AC8-E5B66640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DB38F-BC9D-41C2-B55E-FB5917DC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ko-KR" altLang="en-US" dirty="0"/>
              <a:t> </a:t>
            </a:r>
            <a:r>
              <a:rPr lang="en-US" altLang="ko-KR" dirty="0"/>
              <a:t>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2A8B8-A891-48D6-B440-1CCE29DB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38BF1-B477-4EDE-8F7E-84E02DF11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4" y="838834"/>
            <a:ext cx="3456384" cy="25547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686E81-7906-42A4-9942-66A915898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4" y="3822328"/>
            <a:ext cx="3456384" cy="2374142"/>
          </a:xfrm>
          <a:prstGeom prst="rect">
            <a:avLst/>
          </a:prstGeom>
        </p:spPr>
      </p:pic>
      <p:pic>
        <p:nvPicPr>
          <p:cNvPr id="13" name="그림 12" descr="실내이(가) 표시된 사진&#10;&#10;자동 생성된 설명">
            <a:extLst>
              <a:ext uri="{FF2B5EF4-FFF2-40B4-BE49-F238E27FC236}">
                <a16:creationId xmlns:a16="http://schemas.microsoft.com/office/drawing/2014/main" id="{AB152FBC-2966-4E9D-94C4-0045E9359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92" b="62167"/>
          <a:stretch/>
        </p:blipFill>
        <p:spPr>
          <a:xfrm>
            <a:off x="4381538" y="937236"/>
            <a:ext cx="4379889" cy="2203732"/>
          </a:xfrm>
          <a:prstGeom prst="rect">
            <a:avLst/>
          </a:prstGeom>
        </p:spPr>
      </p:pic>
      <p:pic>
        <p:nvPicPr>
          <p:cNvPr id="15" name="그림 14" descr="화살이(가) 표시된 사진&#10;&#10;자동 생성된 설명">
            <a:extLst>
              <a:ext uri="{FF2B5EF4-FFF2-40B4-BE49-F238E27FC236}">
                <a16:creationId xmlns:a16="http://schemas.microsoft.com/office/drawing/2014/main" id="{BBBCF3D7-273D-43C9-8C24-0186BA2C99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06" b="59909"/>
          <a:stretch/>
        </p:blipFill>
        <p:spPr>
          <a:xfrm>
            <a:off x="4572000" y="3822328"/>
            <a:ext cx="4078894" cy="225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88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8CA8-0BF6-46FE-809F-720AB1B1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297B0A-549A-4C67-9192-1725343E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40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C4CE18-3B14-4ECC-9D80-CFE6276251D5}"/>
              </a:ext>
            </a:extLst>
          </p:cNvPr>
          <p:cNvGrpSpPr/>
          <p:nvPr/>
        </p:nvGrpSpPr>
        <p:grpSpPr>
          <a:xfrm>
            <a:off x="827584" y="1916832"/>
            <a:ext cx="3237572" cy="3178908"/>
            <a:chOff x="1465414" y="1052735"/>
            <a:chExt cx="3011163" cy="36563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FBB4F9-72D6-4C1F-9EC8-4C565DCC48BC}"/>
                </a:ext>
              </a:extLst>
            </p:cNvPr>
            <p:cNvSpPr/>
            <p:nvPr/>
          </p:nvSpPr>
          <p:spPr>
            <a:xfrm>
              <a:off x="1465414" y="1052735"/>
              <a:ext cx="2724091" cy="3656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90037-7705-4D5F-BFDF-D1F958C76C08}"/>
                </a:ext>
              </a:extLst>
            </p:cNvPr>
            <p:cNvSpPr txBox="1"/>
            <p:nvPr/>
          </p:nvSpPr>
          <p:spPr>
            <a:xfrm>
              <a:off x="1700234" y="4140906"/>
              <a:ext cx="1368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pipeline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562451-89D0-46D9-A17E-BFD628DF32CB}"/>
                </a:ext>
              </a:extLst>
            </p:cNvPr>
            <p:cNvSpPr txBox="1"/>
            <p:nvPr/>
          </p:nvSpPr>
          <p:spPr>
            <a:xfrm>
              <a:off x="2962165" y="4150265"/>
              <a:ext cx="144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SBT record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1101B5-513C-4F24-89DD-E2CDA0D5D74B}"/>
                </a:ext>
              </a:extLst>
            </p:cNvPr>
            <p:cNvSpPr txBox="1"/>
            <p:nvPr/>
          </p:nvSpPr>
          <p:spPr>
            <a:xfrm>
              <a:off x="2345113" y="2342674"/>
              <a:ext cx="2131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module</a:t>
              </a:r>
              <a:endParaRPr lang="ko-KR" altLang="en-US" sz="1400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A5D5419-188F-49CF-B3C2-A77793489E75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98" y="2650451"/>
              <a:ext cx="0" cy="42468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EA86629-A7BE-4CF7-BA7E-D160E7FE9BB7}"/>
                </a:ext>
              </a:extLst>
            </p:cNvPr>
            <p:cNvGrpSpPr/>
            <p:nvPr/>
          </p:nvGrpSpPr>
          <p:grpSpPr>
            <a:xfrm>
              <a:off x="1542206" y="3129422"/>
              <a:ext cx="2453730" cy="965050"/>
              <a:chOff x="1542206" y="2880744"/>
              <a:chExt cx="2453730" cy="96505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1D7EF27-E51B-4132-9EC8-312C904EFF43}"/>
                  </a:ext>
                </a:extLst>
              </p:cNvPr>
              <p:cNvSpPr/>
              <p:nvPr/>
            </p:nvSpPr>
            <p:spPr>
              <a:xfrm>
                <a:off x="1542206" y="2880744"/>
                <a:ext cx="2453730" cy="4332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AFA9CA70-8B36-4FB5-8B35-FC8B09105D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6608" y="3313992"/>
                <a:ext cx="0" cy="50997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D392AED-39A1-4966-8AC5-3960973678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323" y="3310267"/>
                <a:ext cx="0" cy="53552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8FB7CB-4D5C-4590-9768-D5CAECA35A99}"/>
                  </a:ext>
                </a:extLst>
              </p:cNvPr>
              <p:cNvSpPr txBox="1"/>
              <p:nvPr/>
            </p:nvSpPr>
            <p:spPr>
              <a:xfrm>
                <a:off x="2064874" y="2927093"/>
                <a:ext cx="1671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program group</a:t>
                </a:r>
                <a:endParaRPr lang="ko-KR" altLang="en-US" sz="14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64E49C-4DC3-41CC-BD21-640DB4ADFC62}"/>
                </a:ext>
              </a:extLst>
            </p:cNvPr>
            <p:cNvSpPr txBox="1"/>
            <p:nvPr/>
          </p:nvSpPr>
          <p:spPr>
            <a:xfrm>
              <a:off x="1930077" y="1176658"/>
              <a:ext cx="166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context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DAE931-007D-4D52-9B44-C81140D34725}"/>
                </a:ext>
              </a:extLst>
            </p:cNvPr>
            <p:cNvSpPr txBox="1"/>
            <p:nvPr/>
          </p:nvSpPr>
          <p:spPr>
            <a:xfrm>
              <a:off x="1997476" y="1709814"/>
              <a:ext cx="1531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gas</a:t>
              </a:r>
              <a:endParaRPr lang="ko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34FFC9F-3424-444C-80C0-72985B1CD048}"/>
                </a:ext>
              </a:extLst>
            </p:cNvPr>
            <p:cNvSpPr/>
            <p:nvPr/>
          </p:nvSpPr>
          <p:spPr>
            <a:xfrm>
              <a:off x="1745977" y="4097847"/>
              <a:ext cx="737791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57CBF7-42A1-4FED-859E-7D1AD61CD613}"/>
                </a:ext>
              </a:extLst>
            </p:cNvPr>
            <p:cNvSpPr/>
            <p:nvPr/>
          </p:nvSpPr>
          <p:spPr>
            <a:xfrm>
              <a:off x="2967712" y="4115196"/>
              <a:ext cx="1028222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DCDE3B7-C5FD-4A86-8636-8EE12291B2ED}"/>
                </a:ext>
              </a:extLst>
            </p:cNvPr>
            <p:cNvSpPr/>
            <p:nvPr/>
          </p:nvSpPr>
          <p:spPr>
            <a:xfrm>
              <a:off x="2384443" y="2305259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40F4079-D29D-46A3-B2F8-14123E4082DC}"/>
                </a:ext>
              </a:extLst>
            </p:cNvPr>
            <p:cNvSpPr/>
            <p:nvPr/>
          </p:nvSpPr>
          <p:spPr>
            <a:xfrm>
              <a:off x="2506928" y="1684044"/>
              <a:ext cx="50890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52929A-826A-45C0-89C8-F13CB4ECA6AF}"/>
                </a:ext>
              </a:extLst>
            </p:cNvPr>
            <p:cNvSpPr/>
            <p:nvPr/>
          </p:nvSpPr>
          <p:spPr>
            <a:xfrm>
              <a:off x="2345112" y="1174237"/>
              <a:ext cx="858735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184F777-6B78-4773-B27C-17430BD4C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61" y="1878344"/>
            <a:ext cx="4516540" cy="310131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19833E1-48A9-4CCE-AA35-8783DDD631A8}"/>
              </a:ext>
            </a:extLst>
          </p:cNvPr>
          <p:cNvCxnSpPr>
            <a:cxnSpLocks/>
          </p:cNvCxnSpPr>
          <p:nvPr/>
        </p:nvCxnSpPr>
        <p:spPr>
          <a:xfrm>
            <a:off x="4283968" y="2755689"/>
            <a:ext cx="158417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605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AACFF-3A13-4F0D-92F1-2E2553C9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DE3EE-F097-4184-A819-D59707E3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A2E3C93-AED5-4DD7-89FA-CF4256453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Instance?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F5DCBFF-51FF-4FD1-9141-4C39D8015E07}"/>
              </a:ext>
            </a:extLst>
          </p:cNvPr>
          <p:cNvSpPr txBox="1">
            <a:spLocks/>
          </p:cNvSpPr>
          <p:nvPr/>
        </p:nvSpPr>
        <p:spPr>
          <a:xfrm>
            <a:off x="1223120" y="4043709"/>
            <a:ext cx="8712968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DEA8C3D-4C25-4D01-98E7-55B3BF6E6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204864"/>
            <a:ext cx="623568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“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Instance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acceleration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structures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have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single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build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input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and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specify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array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of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instances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.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Libre Baskervil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Libre Baskervil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Each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instance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includes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ray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transformation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and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A2680"/>
                </a:solidFill>
                <a:effectLst/>
                <a:latin typeface="Arial Unicode MS"/>
                <a:ea typeface="var(--monospace)"/>
                <a:hlinkClick r:id="rId2"/>
              </a:rPr>
              <a:t>OptixTraversableHandle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that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Libre Baskervil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Libre Baskervil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refers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geometry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-AS,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transform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node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another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instance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acceleration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structure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.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”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Libre Baskervil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F391DC-EABF-4195-9A59-1083EF2D0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97" y="3239872"/>
            <a:ext cx="5142260" cy="31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97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8E2D6-E662-4FD7-9018-BE00036F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72BA65E-150B-458C-B628-7697E5331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" y="1072247"/>
            <a:ext cx="6895370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6E0FA0-27A6-42EC-A16F-07389864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132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1FBA2-8F64-4BAD-928C-0D48A0EE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DEA037A-C389-45F0-8CC3-6D683330E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79362"/>
            <a:ext cx="6109667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B709F7-EEB7-45A5-A343-6A9F9767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901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19C4D-014E-4E48-870C-F7C4E328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33E4C9-4280-4510-9BC9-8733C682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4609D2B-CC1F-44CD-83C2-DFBCE531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068960"/>
            <a:ext cx="6012456" cy="3306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5503DB-BA6E-4C35-B577-6C2B297327FC}"/>
              </a:ext>
            </a:extLst>
          </p:cNvPr>
          <p:cNvSpPr txBox="1"/>
          <p:nvPr/>
        </p:nvSpPr>
        <p:spPr>
          <a:xfrm>
            <a:off x="755576" y="1526727"/>
            <a:ext cx="3384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transform: MC to</a:t>
            </a:r>
            <a:r>
              <a:rPr lang="en-US" altLang="ko-KR" sz="1200" dirty="0"/>
              <a:t> </a:t>
            </a:r>
            <a:r>
              <a:rPr lang="en-US" altLang="ko-KR" sz="1600" dirty="0"/>
              <a:t>WC 3X4 </a:t>
            </a:r>
            <a:r>
              <a:rPr lang="ko-KR" altLang="en-US" sz="1600" dirty="0"/>
              <a:t>행렬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CD852-884A-4010-BC78-2559ADC93209}"/>
              </a:ext>
            </a:extLst>
          </p:cNvPr>
          <p:cNvSpPr txBox="1"/>
          <p:nvPr/>
        </p:nvSpPr>
        <p:spPr>
          <a:xfrm>
            <a:off x="755576" y="2204435"/>
            <a:ext cx="5544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sbtOffset</a:t>
            </a:r>
            <a:r>
              <a:rPr lang="en-US" altLang="ko-KR" sz="1600" dirty="0"/>
              <a:t>: SBT record </a:t>
            </a:r>
            <a:r>
              <a:rPr lang="ko-KR" altLang="en-US" sz="1600" dirty="0"/>
              <a:t>의 </a:t>
            </a:r>
            <a:r>
              <a:rPr lang="en-US" altLang="ko-KR" sz="1600" dirty="0"/>
              <a:t>offset. GAS </a:t>
            </a:r>
            <a:r>
              <a:rPr lang="ko-KR" altLang="en-US" sz="1600" dirty="0"/>
              <a:t>에 한해서 쓰인다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2116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83931-9BA8-4FDB-83C6-6AD780B73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B2235C2D-D4B6-4AE7-A1CB-42A8064D3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87029"/>
            <a:ext cx="6009646" cy="381642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A1B028-08EC-47A1-8876-B4C2B7A1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047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2E746-22B6-4EB6-BD11-FD5EA2E9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161397-380F-45B2-901A-22224A6EC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A06F614-71BF-43CB-9F96-11C0B7E8DDA8}"/>
              </a:ext>
            </a:extLst>
          </p:cNvPr>
          <p:cNvGrpSpPr/>
          <p:nvPr/>
        </p:nvGrpSpPr>
        <p:grpSpPr>
          <a:xfrm>
            <a:off x="720175" y="1739296"/>
            <a:ext cx="3237572" cy="3178908"/>
            <a:chOff x="1465414" y="1052735"/>
            <a:chExt cx="3011163" cy="365638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B5F708-16E5-4C5B-AC06-49B552C7AF49}"/>
                </a:ext>
              </a:extLst>
            </p:cNvPr>
            <p:cNvSpPr/>
            <p:nvPr/>
          </p:nvSpPr>
          <p:spPr>
            <a:xfrm>
              <a:off x="1465414" y="1052735"/>
              <a:ext cx="2724091" cy="3656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71779-BE1A-4629-8B62-1A924EE620D4}"/>
                </a:ext>
              </a:extLst>
            </p:cNvPr>
            <p:cNvSpPr txBox="1"/>
            <p:nvPr/>
          </p:nvSpPr>
          <p:spPr>
            <a:xfrm>
              <a:off x="1700234" y="4140906"/>
              <a:ext cx="1368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pipeline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1FB844-4738-4B0C-B004-C0EEE723F40C}"/>
                </a:ext>
              </a:extLst>
            </p:cNvPr>
            <p:cNvSpPr txBox="1"/>
            <p:nvPr/>
          </p:nvSpPr>
          <p:spPr>
            <a:xfrm>
              <a:off x="2962165" y="4150265"/>
              <a:ext cx="144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SBT record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408A20-F5EF-4920-A7F1-6CD22A2C494E}"/>
                </a:ext>
              </a:extLst>
            </p:cNvPr>
            <p:cNvSpPr txBox="1"/>
            <p:nvPr/>
          </p:nvSpPr>
          <p:spPr>
            <a:xfrm>
              <a:off x="2345113" y="2342674"/>
              <a:ext cx="2131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module</a:t>
              </a:r>
              <a:endParaRPr lang="ko-KR" altLang="en-US" sz="1400" dirty="0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726B85E-0CF6-412E-A384-5DE554612FB2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98" y="2650451"/>
              <a:ext cx="0" cy="42468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6A79C30-CDCA-4436-AB4A-46B2CC3ACF34}"/>
                </a:ext>
              </a:extLst>
            </p:cNvPr>
            <p:cNvGrpSpPr/>
            <p:nvPr/>
          </p:nvGrpSpPr>
          <p:grpSpPr>
            <a:xfrm>
              <a:off x="1542206" y="3129422"/>
              <a:ext cx="2453730" cy="965050"/>
              <a:chOff x="1542206" y="2880744"/>
              <a:chExt cx="2453730" cy="965050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A29210A-9B49-4C26-BBB6-6B059DE58B09}"/>
                  </a:ext>
                </a:extLst>
              </p:cNvPr>
              <p:cNvSpPr/>
              <p:nvPr/>
            </p:nvSpPr>
            <p:spPr>
              <a:xfrm>
                <a:off x="1542206" y="2880744"/>
                <a:ext cx="2453730" cy="4332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0C36421-461E-483F-8426-2139F27F3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6608" y="3313992"/>
                <a:ext cx="0" cy="50997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AE5E0FFB-9E61-4919-AEC6-EE2B5D525B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323" y="3310267"/>
                <a:ext cx="0" cy="53552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2DE176-A7B6-4297-B6F8-AD69E3246D31}"/>
                  </a:ext>
                </a:extLst>
              </p:cNvPr>
              <p:cNvSpPr txBox="1"/>
              <p:nvPr/>
            </p:nvSpPr>
            <p:spPr>
              <a:xfrm>
                <a:off x="2064874" y="2927093"/>
                <a:ext cx="1671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program group</a:t>
                </a:r>
                <a:endParaRPr lang="ko-KR" altLang="en-US" sz="1400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E29B64-82E9-4889-8DDF-7A4AF7E94A9B}"/>
                </a:ext>
              </a:extLst>
            </p:cNvPr>
            <p:cNvSpPr txBox="1"/>
            <p:nvPr/>
          </p:nvSpPr>
          <p:spPr>
            <a:xfrm>
              <a:off x="1930077" y="1176658"/>
              <a:ext cx="166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context</a:t>
              </a:r>
              <a:endParaRPr lang="ko-KR" alt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72E691-7B1C-4C93-A523-BA4799E93BB8}"/>
                </a:ext>
              </a:extLst>
            </p:cNvPr>
            <p:cNvSpPr txBox="1"/>
            <p:nvPr/>
          </p:nvSpPr>
          <p:spPr>
            <a:xfrm>
              <a:off x="1997476" y="1709814"/>
              <a:ext cx="1531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gas</a:t>
              </a:r>
              <a:endParaRPr lang="ko-KR" altLang="en-US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B3BDCD9-985F-4C39-878E-273DC5394162}"/>
                </a:ext>
              </a:extLst>
            </p:cNvPr>
            <p:cNvSpPr/>
            <p:nvPr/>
          </p:nvSpPr>
          <p:spPr>
            <a:xfrm>
              <a:off x="1745977" y="4097847"/>
              <a:ext cx="737791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EA0BD84-9726-4BE9-A0CA-8948B3BCC54B}"/>
                </a:ext>
              </a:extLst>
            </p:cNvPr>
            <p:cNvSpPr/>
            <p:nvPr/>
          </p:nvSpPr>
          <p:spPr>
            <a:xfrm>
              <a:off x="2967712" y="4115196"/>
              <a:ext cx="1028222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4C3E159-46AF-47BA-962F-DB7AC9DEFB31}"/>
                </a:ext>
              </a:extLst>
            </p:cNvPr>
            <p:cNvSpPr/>
            <p:nvPr/>
          </p:nvSpPr>
          <p:spPr>
            <a:xfrm>
              <a:off x="2384443" y="2305259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4A634C9-274D-402E-964B-CAF9C8B3EEF3}"/>
                </a:ext>
              </a:extLst>
            </p:cNvPr>
            <p:cNvSpPr/>
            <p:nvPr/>
          </p:nvSpPr>
          <p:spPr>
            <a:xfrm>
              <a:off x="2506928" y="1684044"/>
              <a:ext cx="50890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343EC2-034D-47B1-8B7F-F3D9822EB1AB}"/>
                </a:ext>
              </a:extLst>
            </p:cNvPr>
            <p:cNvSpPr/>
            <p:nvPr/>
          </p:nvSpPr>
          <p:spPr>
            <a:xfrm>
              <a:off x="2345112" y="1174237"/>
              <a:ext cx="858735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8C1F5848-CFF4-4E7A-9818-3AAFF74D2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52" y="1700808"/>
            <a:ext cx="4516540" cy="3101312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1BC4153-D164-4541-B9CD-D2F8FE588731}"/>
              </a:ext>
            </a:extLst>
          </p:cNvPr>
          <p:cNvCxnSpPr>
            <a:cxnSpLocks/>
          </p:cNvCxnSpPr>
          <p:nvPr/>
        </p:nvCxnSpPr>
        <p:spPr>
          <a:xfrm>
            <a:off x="4139952" y="2780928"/>
            <a:ext cx="158417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224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7C271-E882-4E8B-ADA2-A0688DE7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8CA210-96C9-4B37-9CDB-29A1FC1C1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B16598-2752-484D-9667-BD735B705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1" y="1453197"/>
            <a:ext cx="8013577" cy="429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15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756D9-193B-48C5-81F5-AF56CBB80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FB7D3C56-4B91-4296-BE59-582051AB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2" y="2060848"/>
            <a:ext cx="4218353" cy="295232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AB188-8A42-49A3-A8F5-0EB308C3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91E8085-AFD9-43D5-8204-B2819FD5B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388" y="1556792"/>
            <a:ext cx="4141253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66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EB1A2-AB65-4767-8580-A97B786B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61FE099-2ED1-46A6-9190-467182788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52" y="836713"/>
            <a:ext cx="6403111" cy="381642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60CB01-908D-46DE-AFF5-8872F587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1E3F9-8454-4352-A9EB-208824A480B1}"/>
              </a:ext>
            </a:extLst>
          </p:cNvPr>
          <p:cNvSpPr txBox="1"/>
          <p:nvPr/>
        </p:nvSpPr>
        <p:spPr>
          <a:xfrm>
            <a:off x="539552" y="4958987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payload?</a:t>
            </a:r>
            <a:endParaRPr lang="ko-KR" alt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713D5B8-47E7-4D79-A56E-A425C0925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963" y="5485108"/>
            <a:ext cx="870892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“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The 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ray</a:t>
            </a:r>
            <a:r>
              <a:rPr kumimoji="0" lang="ko-KR" altLang="ko-KR" sz="1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 </a:t>
            </a:r>
            <a:r>
              <a:rPr kumimoji="0" lang="ko-KR" altLang="ko-KR" sz="12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payload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used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pass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data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between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A2680"/>
                </a:solidFill>
                <a:effectLst/>
                <a:latin typeface="Arial Unicode MS"/>
                <a:ea typeface="var(--monospace)"/>
                <a:hlinkClick r:id="rId3"/>
              </a:rPr>
              <a:t>optixTrace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 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and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the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programs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invoked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during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ray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traversal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. 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Libre Baskervil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Payload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values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passed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and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returned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 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1A2680"/>
                </a:solidFill>
                <a:effectLst/>
                <a:latin typeface="Arial Unicode MS"/>
                <a:ea typeface="var(--monospace)"/>
                <a:hlinkClick r:id="rId3"/>
              </a:rPr>
              <a:t>optixTrace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, and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follow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copy-in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/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copy-out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semantic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ea typeface="Libre Baskervil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There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is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limited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number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Libre Baskerville"/>
              </a:rPr>
              <a:t> of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payload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 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values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but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one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more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of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these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values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can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also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be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pointer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stack-based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local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memory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,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Libre Baskervill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or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application-managed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global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memory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Libre Baskerville"/>
              </a:rPr>
              <a:t>.</a:t>
            </a:r>
            <a:r>
              <a:rPr kumimoji="0" lang="ko-KR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ko-KR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32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DB38F-BC9D-41C2-B55E-FB5917DC9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ko-KR" altLang="en-US" dirty="0"/>
              <a:t> </a:t>
            </a:r>
            <a:r>
              <a:rPr lang="en-US" altLang="ko-KR" dirty="0"/>
              <a:t>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2A8B8-A891-48D6-B440-1CCE29DB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F7FB35-9454-4F3B-BA84-3CBCEF8DF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268760"/>
            <a:ext cx="5076056" cy="237473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C0CC24B-82A8-4249-92C9-09E79BCEE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65" b="56983"/>
          <a:stretch/>
        </p:blipFill>
        <p:spPr>
          <a:xfrm>
            <a:off x="1673424" y="3933056"/>
            <a:ext cx="4968552" cy="24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84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D3930-3484-45F9-A5C8-4A8B860DE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CB2BFECD-0A21-471E-90BE-AC2A133EF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2" y="2895514"/>
            <a:ext cx="6264820" cy="305540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DCCD1-6BBC-4C5E-B636-BB734E003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717458-859E-42C3-B89A-105443B92CC3}"/>
              </a:ext>
            </a:extLst>
          </p:cNvPr>
          <p:cNvSpPr txBox="1"/>
          <p:nvPr/>
        </p:nvSpPr>
        <p:spPr>
          <a:xfrm>
            <a:off x="971600" y="126876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TraversableGraphFlag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596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C58F8-BEEB-4D84-9715-F9EBBF051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0556FF-BE33-499A-B855-9116B5E8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51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3DDD17-A4A5-4E43-ACA6-5BB2DF3A0F85}"/>
              </a:ext>
            </a:extLst>
          </p:cNvPr>
          <p:cNvGrpSpPr/>
          <p:nvPr/>
        </p:nvGrpSpPr>
        <p:grpSpPr>
          <a:xfrm>
            <a:off x="720175" y="1739296"/>
            <a:ext cx="3237572" cy="3178908"/>
            <a:chOff x="1465414" y="1052735"/>
            <a:chExt cx="3011163" cy="365638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D835A6E-EB4E-4E73-9A87-01BD8EAFEE36}"/>
                </a:ext>
              </a:extLst>
            </p:cNvPr>
            <p:cNvSpPr/>
            <p:nvPr/>
          </p:nvSpPr>
          <p:spPr>
            <a:xfrm>
              <a:off x="1465414" y="1052735"/>
              <a:ext cx="2724091" cy="36563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FE45FB-FAE9-48CD-B7A0-15D9C8F94E30}"/>
                </a:ext>
              </a:extLst>
            </p:cNvPr>
            <p:cNvSpPr txBox="1"/>
            <p:nvPr/>
          </p:nvSpPr>
          <p:spPr>
            <a:xfrm>
              <a:off x="1700234" y="4140906"/>
              <a:ext cx="1368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pipeline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AED545-4A60-4744-8DEB-48FC4A1977F4}"/>
                </a:ext>
              </a:extLst>
            </p:cNvPr>
            <p:cNvSpPr txBox="1"/>
            <p:nvPr/>
          </p:nvSpPr>
          <p:spPr>
            <a:xfrm>
              <a:off x="2962165" y="4150265"/>
              <a:ext cx="144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SBT record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870575-E27F-4ECD-BAE7-D664C8EAA9E1}"/>
                </a:ext>
              </a:extLst>
            </p:cNvPr>
            <p:cNvSpPr txBox="1"/>
            <p:nvPr/>
          </p:nvSpPr>
          <p:spPr>
            <a:xfrm>
              <a:off x="2345113" y="2342674"/>
              <a:ext cx="2131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module</a:t>
              </a:r>
              <a:endParaRPr lang="ko-KR" altLang="en-US" sz="1400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96295BF-05E4-43C6-B1F8-5C457A828152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98" y="2650451"/>
              <a:ext cx="0" cy="42468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8A65491-1E16-4F3F-833F-B1C2C15156F4}"/>
                </a:ext>
              </a:extLst>
            </p:cNvPr>
            <p:cNvGrpSpPr/>
            <p:nvPr/>
          </p:nvGrpSpPr>
          <p:grpSpPr>
            <a:xfrm>
              <a:off x="1542206" y="3129422"/>
              <a:ext cx="2453730" cy="965050"/>
              <a:chOff x="1542206" y="2880744"/>
              <a:chExt cx="2453730" cy="96505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BA22D21-4D4C-4A58-8ACE-5DD8F171CAB4}"/>
                  </a:ext>
                </a:extLst>
              </p:cNvPr>
              <p:cNvSpPr/>
              <p:nvPr/>
            </p:nvSpPr>
            <p:spPr>
              <a:xfrm>
                <a:off x="1542206" y="2880744"/>
                <a:ext cx="2453730" cy="4332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4D9C5C6D-C6AE-477F-863A-CF61D77931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6608" y="3313992"/>
                <a:ext cx="0" cy="50997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0CD7C48D-7B3C-401D-A57C-B1FDEF718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323" y="3310267"/>
                <a:ext cx="0" cy="53552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E32A90-B8FA-4CE4-A18F-55C37D1C93FF}"/>
                  </a:ext>
                </a:extLst>
              </p:cNvPr>
              <p:cNvSpPr txBox="1"/>
              <p:nvPr/>
            </p:nvSpPr>
            <p:spPr>
              <a:xfrm>
                <a:off x="2064874" y="2927093"/>
                <a:ext cx="1671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program group</a:t>
                </a:r>
                <a:endParaRPr lang="ko-KR" altLang="en-US" sz="1400" dirty="0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E09212-D2CC-45FA-9FCB-46D4BF3F80C8}"/>
                </a:ext>
              </a:extLst>
            </p:cNvPr>
            <p:cNvSpPr txBox="1"/>
            <p:nvPr/>
          </p:nvSpPr>
          <p:spPr>
            <a:xfrm>
              <a:off x="1930077" y="1176658"/>
              <a:ext cx="166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context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15493C-F4D0-4327-8E52-CF4EBA7B8282}"/>
                </a:ext>
              </a:extLst>
            </p:cNvPr>
            <p:cNvSpPr txBox="1"/>
            <p:nvPr/>
          </p:nvSpPr>
          <p:spPr>
            <a:xfrm>
              <a:off x="1997476" y="1709814"/>
              <a:ext cx="1531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gas</a:t>
              </a:r>
              <a:endParaRPr lang="ko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AB1B6A4-7171-4ABD-B8DB-77A595A6CA0B}"/>
                </a:ext>
              </a:extLst>
            </p:cNvPr>
            <p:cNvSpPr/>
            <p:nvPr/>
          </p:nvSpPr>
          <p:spPr>
            <a:xfrm>
              <a:off x="1745977" y="4097847"/>
              <a:ext cx="737791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2773317-6E6A-4CB3-A7CD-79E224EF0FE6}"/>
                </a:ext>
              </a:extLst>
            </p:cNvPr>
            <p:cNvSpPr/>
            <p:nvPr/>
          </p:nvSpPr>
          <p:spPr>
            <a:xfrm>
              <a:off x="2967712" y="4115196"/>
              <a:ext cx="1028222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F7BA64-E962-4AA7-B3FD-E0C84ACDEB52}"/>
                </a:ext>
              </a:extLst>
            </p:cNvPr>
            <p:cNvSpPr/>
            <p:nvPr/>
          </p:nvSpPr>
          <p:spPr>
            <a:xfrm>
              <a:off x="2384443" y="2305259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89C29FF-1E64-4F7F-AFDD-75FB4C936F66}"/>
                </a:ext>
              </a:extLst>
            </p:cNvPr>
            <p:cNvSpPr/>
            <p:nvPr/>
          </p:nvSpPr>
          <p:spPr>
            <a:xfrm>
              <a:off x="2506928" y="1684044"/>
              <a:ext cx="50890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C10DF1-4E0B-402C-B33C-5F7CCF008D36}"/>
                </a:ext>
              </a:extLst>
            </p:cNvPr>
            <p:cNvSpPr/>
            <p:nvPr/>
          </p:nvSpPr>
          <p:spPr>
            <a:xfrm>
              <a:off x="2345112" y="1174237"/>
              <a:ext cx="858735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20467835-7F11-4D0C-986F-C1A193965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752" y="1700808"/>
            <a:ext cx="4516540" cy="3101312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3D5DA0E-0EEA-4FC4-9316-5D7DA3703566}"/>
              </a:ext>
            </a:extLst>
          </p:cNvPr>
          <p:cNvCxnSpPr>
            <a:cxnSpLocks/>
          </p:cNvCxnSpPr>
          <p:nvPr/>
        </p:nvCxnSpPr>
        <p:spPr>
          <a:xfrm>
            <a:off x="4211960" y="3123113"/>
            <a:ext cx="122413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73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674C2-2340-469B-84FA-E415B477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0019D-8871-4840-B82B-3B7C36D0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5C1F37A-D092-4046-9EC1-8DB1B9A5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64704"/>
            <a:ext cx="4771485" cy="344473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1FA0BAC-E53F-4D84-90E8-79DE5FB90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4" y="4941168"/>
            <a:ext cx="4680520" cy="104391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11D0B330-70BB-4755-8E74-06D94E426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02" y="832870"/>
            <a:ext cx="3196942" cy="19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39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7DE2-CBFD-4D2D-9463-1EE0CE6B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0974F-DB3F-411A-97B5-DB336DA4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61199-6898-4AEE-B427-4538D0074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3534268" cy="1962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8981AB-84B1-43DC-9777-ABC22A142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09" y="4143995"/>
            <a:ext cx="4043063" cy="18686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6C48AC-9AD6-4E4A-8E80-C977ADA42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0" y="1484784"/>
            <a:ext cx="3584398" cy="20162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67F48B-1BD8-4DAB-8B8F-73A0BA15A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73" y="1501346"/>
            <a:ext cx="3656297" cy="2056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E5F83A-FE0F-4185-8AAF-C063CE532C72}"/>
              </a:ext>
            </a:extLst>
          </p:cNvPr>
          <p:cNvSpPr txBox="1"/>
          <p:nvPr/>
        </p:nvSpPr>
        <p:spPr>
          <a:xfrm>
            <a:off x="827584" y="836712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maxTraceDepth</a:t>
            </a:r>
            <a:r>
              <a:rPr lang="en-US" altLang="ko-KR" sz="1400" dirty="0"/>
              <a:t>=2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CE551-7C80-4D2C-9723-96EA5E60D6B2}"/>
              </a:ext>
            </a:extLst>
          </p:cNvPr>
          <p:cNvSpPr txBox="1"/>
          <p:nvPr/>
        </p:nvSpPr>
        <p:spPr>
          <a:xfrm>
            <a:off x="5292080" y="863720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maxTraceDepth</a:t>
            </a:r>
            <a:r>
              <a:rPr lang="en-US" altLang="ko-KR" sz="1400" dirty="0"/>
              <a:t>=31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8823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8FC8B-3FA5-414A-B208-7ED199AB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84D8A2-2242-41D5-9B23-F1814914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FEB9203-AC69-49DB-95FF-2206673E8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008075"/>
            <a:ext cx="6696744" cy="523200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086B0B-F75D-4072-B921-CE32E1EEC21C}"/>
              </a:ext>
            </a:extLst>
          </p:cNvPr>
          <p:cNvCxnSpPr>
            <a:cxnSpLocks/>
          </p:cNvCxnSpPr>
          <p:nvPr/>
        </p:nvCxnSpPr>
        <p:spPr>
          <a:xfrm>
            <a:off x="4211960" y="3068960"/>
            <a:ext cx="1224136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51B596-1246-4A70-925C-67473396B4FB}"/>
              </a:ext>
            </a:extLst>
          </p:cNvPr>
          <p:cNvCxnSpPr>
            <a:cxnSpLocks/>
          </p:cNvCxnSpPr>
          <p:nvPr/>
        </p:nvCxnSpPr>
        <p:spPr>
          <a:xfrm>
            <a:off x="5292080" y="3068960"/>
            <a:ext cx="864096" cy="36004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499E5D-8267-4929-8DCC-C170A6FB28BF}"/>
              </a:ext>
            </a:extLst>
          </p:cNvPr>
          <p:cNvSpPr txBox="1"/>
          <p:nvPr/>
        </p:nvSpPr>
        <p:spPr>
          <a:xfrm>
            <a:off x="6228184" y="3429000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user define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function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30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075C3-0C2F-4874-8B85-0B24574C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82EE5D3-0989-48EC-BE11-915647CB3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70" y="2132856"/>
            <a:ext cx="7020272" cy="243637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8C8B11-99C7-45C8-AAC2-AB48A6CF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555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AD90C-FCA5-4203-94A0-5F1E16CB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D43F9-76FF-4676-B0D0-73ACA8D2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76A5645-04CA-48D2-922A-D8503959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11977"/>
            <a:ext cx="6768752" cy="55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047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494D7-043A-4885-9064-B2E9BAED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C71E1E19-39DC-4887-AD42-913861840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7416824" cy="155461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48913-9BCC-436C-B68A-7D240D18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57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84A525-88AD-4FAC-ACDF-8B16E2EFA709}"/>
              </a:ext>
            </a:extLst>
          </p:cNvPr>
          <p:cNvCxnSpPr>
            <a:cxnSpLocks/>
          </p:cNvCxnSpPr>
          <p:nvPr/>
        </p:nvCxnSpPr>
        <p:spPr>
          <a:xfrm>
            <a:off x="1043608" y="2098800"/>
            <a:ext cx="2088232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822A587-3B1D-4119-8D58-0338CADEACBA}"/>
              </a:ext>
            </a:extLst>
          </p:cNvPr>
          <p:cNvCxnSpPr>
            <a:cxnSpLocks/>
          </p:cNvCxnSpPr>
          <p:nvPr/>
        </p:nvCxnSpPr>
        <p:spPr>
          <a:xfrm>
            <a:off x="1115616" y="2276872"/>
            <a:ext cx="2160240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13FD36D-6C39-45E6-9170-2B59F653CCE9}"/>
              </a:ext>
            </a:extLst>
          </p:cNvPr>
          <p:cNvCxnSpPr>
            <a:cxnSpLocks/>
          </p:cNvCxnSpPr>
          <p:nvPr/>
        </p:nvCxnSpPr>
        <p:spPr>
          <a:xfrm>
            <a:off x="2915816" y="2283318"/>
            <a:ext cx="864096" cy="62429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FE2B4FF-213B-44A5-886E-BF481645B7A8}"/>
              </a:ext>
            </a:extLst>
          </p:cNvPr>
          <p:cNvCxnSpPr>
            <a:cxnSpLocks/>
          </p:cNvCxnSpPr>
          <p:nvPr/>
        </p:nvCxnSpPr>
        <p:spPr>
          <a:xfrm>
            <a:off x="2944814" y="2096852"/>
            <a:ext cx="835098" cy="239572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368BB1-356A-4A35-A9B7-C179EE74D98A}"/>
              </a:ext>
            </a:extLst>
          </p:cNvPr>
          <p:cNvSpPr txBox="1"/>
          <p:nvPr/>
        </p:nvSpPr>
        <p:spPr>
          <a:xfrm>
            <a:off x="3792747" y="2098652"/>
            <a:ext cx="335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user define function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5A62C208-4E7F-473D-A206-B05BB057E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77888"/>
            <a:ext cx="4572000" cy="2008602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0ECAEF99-6C00-4BA9-B997-DDC60879B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595782"/>
            <a:ext cx="4572000" cy="194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0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233C6-9F79-4E2E-9822-4A076DD6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1137B59-7EBC-45D3-B5B5-359456A7A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484784"/>
            <a:ext cx="6937640" cy="312737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E185D-894A-4125-9395-7EDD5693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401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9C2A3-E6BE-4167-B791-0A29A8F2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B6250C-3192-4727-91A0-85717CBED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더 </a:t>
            </a:r>
            <a:r>
              <a:rPr lang="ko-KR" altLang="en-US" dirty="0" err="1"/>
              <a:t>찾아봐야할</a:t>
            </a:r>
            <a:r>
              <a:rPr lang="ko-KR" altLang="en-US" dirty="0"/>
              <a:t> 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Compaction</a:t>
            </a:r>
          </a:p>
          <a:p>
            <a:endParaRPr lang="en-US" altLang="ko-KR" dirty="0"/>
          </a:p>
          <a:p>
            <a:r>
              <a:rPr lang="en-US" altLang="ko-KR" dirty="0"/>
              <a:t>Payload</a:t>
            </a:r>
          </a:p>
          <a:p>
            <a:endParaRPr lang="en-US" altLang="ko-KR" dirty="0"/>
          </a:p>
          <a:p>
            <a:r>
              <a:rPr lang="en-US" altLang="ko-KR" dirty="0" err="1"/>
              <a:t>glfw</a:t>
            </a:r>
            <a:r>
              <a:rPr lang="en-US" altLang="ko-KR" dirty="0"/>
              <a:t>, glad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11A54B-8C65-4324-A907-C30FD7F2C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69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99554-45B4-417C-8F72-91D27EE1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ko-KR" altLang="en-US" dirty="0"/>
              <a:t> </a:t>
            </a:r>
            <a:r>
              <a:rPr lang="en-US" altLang="ko-KR" dirty="0"/>
              <a:t>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033BB-B6FD-4666-B418-2F48E87BB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764704"/>
            <a:ext cx="8712968" cy="5361459"/>
          </a:xfrm>
        </p:spPr>
        <p:txBody>
          <a:bodyPr/>
          <a:lstStyle/>
          <a:p>
            <a:r>
              <a:rPr lang="en-US" altLang="ko-KR" dirty="0"/>
              <a:t>Rewind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A9F9E-980C-47A5-BA74-CA27ABD2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9F5FCD-DF3D-4783-91BE-3A7389A48A80}"/>
              </a:ext>
            </a:extLst>
          </p:cNvPr>
          <p:cNvGrpSpPr/>
          <p:nvPr/>
        </p:nvGrpSpPr>
        <p:grpSpPr>
          <a:xfrm>
            <a:off x="1403648" y="1121996"/>
            <a:ext cx="7207827" cy="4877476"/>
            <a:chOff x="755576" y="655071"/>
            <a:chExt cx="6703771" cy="54720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1B60396-2DC5-432E-BF2A-B98B58AB4362}"/>
                </a:ext>
              </a:extLst>
            </p:cNvPr>
            <p:cNvGrpSpPr/>
            <p:nvPr/>
          </p:nvGrpSpPr>
          <p:grpSpPr>
            <a:xfrm>
              <a:off x="1465414" y="655071"/>
              <a:ext cx="5993933" cy="5472097"/>
              <a:chOff x="1547397" y="2907634"/>
              <a:chExt cx="5993933" cy="332967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D2638D2-C529-42ED-8514-DE62290C6C3B}"/>
                  </a:ext>
                </a:extLst>
              </p:cNvPr>
              <p:cNvSpPr/>
              <p:nvPr/>
            </p:nvSpPr>
            <p:spPr>
              <a:xfrm>
                <a:off x="1547397" y="3149606"/>
                <a:ext cx="2724091" cy="3078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7B2E52-8320-4BF7-85DD-EA97D897524A}"/>
                  </a:ext>
                </a:extLst>
              </p:cNvPr>
              <p:cNvSpPr/>
              <p:nvPr/>
            </p:nvSpPr>
            <p:spPr>
              <a:xfrm>
                <a:off x="4949042" y="5603282"/>
                <a:ext cx="2592288" cy="6340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2BA8C4-AD22-4FD9-ACBB-A7DEE60D7CA8}"/>
                  </a:ext>
                </a:extLst>
              </p:cNvPr>
              <p:cNvSpPr txBox="1"/>
              <p:nvPr/>
            </p:nvSpPr>
            <p:spPr>
              <a:xfrm>
                <a:off x="2324067" y="2907634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Host side</a:t>
                </a:r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05EA15-A608-4661-8DFF-AF7AC42358F5}"/>
                  </a:ext>
                </a:extLst>
              </p:cNvPr>
              <p:cNvSpPr txBox="1"/>
              <p:nvPr/>
            </p:nvSpPr>
            <p:spPr>
              <a:xfrm>
                <a:off x="5657353" y="5300622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Device side</a:t>
                </a:r>
                <a:endParaRPr lang="ko-KR" altLang="en-US" dirty="0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AEC05D51-A0C2-4148-89C5-F1C9268A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7736" y="5768847"/>
                <a:ext cx="18002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A337D7-A33E-407C-A042-8EF726E368B2}"/>
                  </a:ext>
                </a:extLst>
              </p:cNvPr>
              <p:cNvSpPr txBox="1"/>
              <p:nvPr/>
            </p:nvSpPr>
            <p:spPr>
              <a:xfrm>
                <a:off x="2470808" y="5676720"/>
                <a:ext cx="1944216" cy="18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launch</a:t>
                </a:r>
                <a:endParaRPr lang="ko-KR" altLang="en-US" sz="14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48E7F0-EB50-4B41-B84F-BE1C3E7930CF}"/>
                  </a:ext>
                </a:extLst>
              </p:cNvPr>
              <p:cNvSpPr txBox="1"/>
              <p:nvPr/>
            </p:nvSpPr>
            <p:spPr>
              <a:xfrm>
                <a:off x="5622619" y="5648844"/>
                <a:ext cx="1440160" cy="561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Calculate</a:t>
                </a:r>
              </a:p>
              <a:p>
                <a:pPr algn="ctr"/>
                <a:r>
                  <a:rPr lang="en-US" altLang="ko-KR" dirty="0"/>
                  <a:t>.</a:t>
                </a:r>
              </a:p>
              <a:p>
                <a:pPr algn="ctr"/>
                <a:r>
                  <a:rPr lang="en-US" altLang="ko-KR" dirty="0"/>
                  <a:t>done</a:t>
                </a:r>
                <a:endParaRPr lang="ko-KR" altLang="en-US" dirty="0"/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DF6F190F-F120-424A-A4E9-2127F04202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1018" y="6085253"/>
                <a:ext cx="194421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F9F5FC-7F12-456F-8070-01AF517E3C1F}"/>
                  </a:ext>
                </a:extLst>
              </p:cNvPr>
              <p:cNvSpPr txBox="1"/>
              <p:nvPr/>
            </p:nvSpPr>
            <p:spPr>
              <a:xfrm>
                <a:off x="1820011" y="5970582"/>
                <a:ext cx="1944216" cy="18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display</a:t>
                </a:r>
                <a:endParaRPr lang="ko-KR" altLang="en-US" sz="1400" dirty="0"/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3A945B8-2CD2-467F-9033-60CDFE455F40}"/>
                </a:ext>
              </a:extLst>
            </p:cNvPr>
            <p:cNvCxnSpPr>
              <a:cxnSpLocks/>
            </p:cNvCxnSpPr>
            <p:nvPr/>
          </p:nvCxnSpPr>
          <p:spPr>
            <a:xfrm>
              <a:off x="2232323" y="4568599"/>
              <a:ext cx="344893" cy="573402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63FD6E8-2236-422F-A690-871CFB514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7830" y="4556971"/>
              <a:ext cx="380256" cy="56521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4B3721-408B-445A-A06C-8505938C3CAF}"/>
                </a:ext>
              </a:extLst>
            </p:cNvPr>
            <p:cNvSpPr txBox="1"/>
            <p:nvPr/>
          </p:nvSpPr>
          <p:spPr>
            <a:xfrm>
              <a:off x="1700234" y="4140906"/>
              <a:ext cx="1368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pipeline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1C4F69-7B9F-4356-B954-566F0FB8322D}"/>
                </a:ext>
              </a:extLst>
            </p:cNvPr>
            <p:cNvSpPr txBox="1"/>
            <p:nvPr/>
          </p:nvSpPr>
          <p:spPr>
            <a:xfrm>
              <a:off x="2962165" y="4150265"/>
              <a:ext cx="144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SBT record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CE010-4F23-469C-AE7E-66BF8929ECD0}"/>
                </a:ext>
              </a:extLst>
            </p:cNvPr>
            <p:cNvSpPr txBox="1"/>
            <p:nvPr/>
          </p:nvSpPr>
          <p:spPr>
            <a:xfrm>
              <a:off x="2345113" y="2342674"/>
              <a:ext cx="2131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module</a:t>
              </a:r>
              <a:endParaRPr lang="ko-KR" altLang="en-US" sz="14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DA9ED72-8620-44D4-BC59-570AC7FA19D4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98" y="2650451"/>
              <a:ext cx="0" cy="42468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794DDE4-B0C4-42BB-AA8B-11CDF286D1DA}"/>
                </a:ext>
              </a:extLst>
            </p:cNvPr>
            <p:cNvGrpSpPr/>
            <p:nvPr/>
          </p:nvGrpSpPr>
          <p:grpSpPr>
            <a:xfrm>
              <a:off x="1542206" y="3129422"/>
              <a:ext cx="2453730" cy="965050"/>
              <a:chOff x="1542206" y="2880744"/>
              <a:chExt cx="2453730" cy="96505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75FD354-7502-4685-95E2-AFF2C3D39A7E}"/>
                  </a:ext>
                </a:extLst>
              </p:cNvPr>
              <p:cNvSpPr/>
              <p:nvPr/>
            </p:nvSpPr>
            <p:spPr>
              <a:xfrm>
                <a:off x="1542206" y="2880744"/>
                <a:ext cx="2453730" cy="4332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24EA162-9DD7-4153-ADEC-24459B3373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6608" y="3313992"/>
                <a:ext cx="0" cy="50997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AB2D5B1-927D-4F72-92E7-8C8FB68A40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323" y="3310267"/>
                <a:ext cx="0" cy="53552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23ACB3-7D26-4E78-902C-A20623085AA9}"/>
                  </a:ext>
                </a:extLst>
              </p:cNvPr>
              <p:cNvSpPr txBox="1"/>
              <p:nvPr/>
            </p:nvSpPr>
            <p:spPr>
              <a:xfrm>
                <a:off x="2064874" y="2927093"/>
                <a:ext cx="1671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program group</a:t>
                </a:r>
                <a:endParaRPr lang="ko-KR" altLang="en-US" sz="1400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9BFAB-1DCF-48F2-87C1-78FC4A444F30}"/>
                </a:ext>
              </a:extLst>
            </p:cNvPr>
            <p:cNvSpPr txBox="1"/>
            <p:nvPr/>
          </p:nvSpPr>
          <p:spPr>
            <a:xfrm>
              <a:off x="1930077" y="1176658"/>
              <a:ext cx="166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context</a:t>
              </a:r>
              <a:endParaRPr lang="ko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B58EBF-DEE9-42B3-8EF1-7604950DF701}"/>
                </a:ext>
              </a:extLst>
            </p:cNvPr>
            <p:cNvSpPr txBox="1"/>
            <p:nvPr/>
          </p:nvSpPr>
          <p:spPr>
            <a:xfrm>
              <a:off x="1997476" y="1709814"/>
              <a:ext cx="1531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gas</a:t>
              </a:r>
              <a:endParaRPr lang="ko-KR" altLang="en-US" sz="1400" dirty="0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E8E6D54-4A5D-4B9C-981F-898B42B5221B}"/>
                </a:ext>
              </a:extLst>
            </p:cNvPr>
            <p:cNvCxnSpPr/>
            <p:nvPr/>
          </p:nvCxnSpPr>
          <p:spPr>
            <a:xfrm>
              <a:off x="1259632" y="5357278"/>
              <a:ext cx="9726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0DA4052-3F20-4FA5-8AC2-8096746F2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9632" y="1916832"/>
              <a:ext cx="0" cy="3440446"/>
            </a:xfrm>
            <a:prstGeom prst="line">
              <a:avLst/>
            </a:prstGeom>
            <a:ln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5140670-DBC5-4629-B0CB-F3F6C8728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9633" y="1916832"/>
              <a:ext cx="1224135" cy="0"/>
            </a:xfrm>
            <a:prstGeom prst="line">
              <a:avLst/>
            </a:prstGeom>
            <a:ln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785B7E5-DB8E-4260-8B1A-D4092B281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576" y="1340768"/>
              <a:ext cx="1556726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7B68738-3BD2-4267-9FC7-CBD9E4AF6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76" y="1340768"/>
              <a:ext cx="0" cy="115212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6BDC5AB-435D-4B5B-A571-A3850AC98FB9}"/>
                </a:ext>
              </a:extLst>
            </p:cNvPr>
            <p:cNvCxnSpPr/>
            <p:nvPr/>
          </p:nvCxnSpPr>
          <p:spPr>
            <a:xfrm>
              <a:off x="755576" y="2492896"/>
              <a:ext cx="1556726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08D6400-DACC-4D90-958B-3F250E2DA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76" y="2492896"/>
              <a:ext cx="0" cy="87816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B22EC55-54EC-4A55-B6F3-D131EB1D76E2}"/>
                </a:ext>
              </a:extLst>
            </p:cNvPr>
            <p:cNvCxnSpPr>
              <a:cxnSpLocks/>
            </p:cNvCxnSpPr>
            <p:nvPr/>
          </p:nvCxnSpPr>
          <p:spPr>
            <a:xfrm>
              <a:off x="755576" y="3371063"/>
              <a:ext cx="786630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48DF50B-34FF-4F6B-8463-83EF329BC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76" y="3371064"/>
              <a:ext cx="0" cy="97644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0852C78-10D7-4404-A4D2-429F5B818E7E}"/>
                </a:ext>
              </a:extLst>
            </p:cNvPr>
            <p:cNvCxnSpPr>
              <a:cxnSpLocks/>
            </p:cNvCxnSpPr>
            <p:nvPr/>
          </p:nvCxnSpPr>
          <p:spPr>
            <a:xfrm>
              <a:off x="755576" y="4347508"/>
              <a:ext cx="94465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7FC28D6-4CD1-4A90-8DA1-0F1A74D1BD56}"/>
                </a:ext>
              </a:extLst>
            </p:cNvPr>
            <p:cNvSpPr/>
            <p:nvPr/>
          </p:nvSpPr>
          <p:spPr>
            <a:xfrm>
              <a:off x="1745977" y="4097847"/>
              <a:ext cx="737791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DB1498-7358-48EB-B654-4156EFF2483C}"/>
                </a:ext>
              </a:extLst>
            </p:cNvPr>
            <p:cNvSpPr/>
            <p:nvPr/>
          </p:nvSpPr>
          <p:spPr>
            <a:xfrm>
              <a:off x="2967712" y="4115196"/>
              <a:ext cx="1028222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8F76BEA-7ED8-4FF8-82F4-6528841E741F}"/>
                </a:ext>
              </a:extLst>
            </p:cNvPr>
            <p:cNvSpPr/>
            <p:nvPr/>
          </p:nvSpPr>
          <p:spPr>
            <a:xfrm>
              <a:off x="2384443" y="5217373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8B1F19A-EE9F-418F-9E47-0E76DF2632F9}"/>
                </a:ext>
              </a:extLst>
            </p:cNvPr>
            <p:cNvSpPr/>
            <p:nvPr/>
          </p:nvSpPr>
          <p:spPr>
            <a:xfrm>
              <a:off x="2359726" y="5676723"/>
              <a:ext cx="740757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96E75B7-24A7-474D-B8FA-61293D5DB534}"/>
                </a:ext>
              </a:extLst>
            </p:cNvPr>
            <p:cNvSpPr/>
            <p:nvPr/>
          </p:nvSpPr>
          <p:spPr>
            <a:xfrm>
              <a:off x="2384443" y="2305259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2C8DB8A-5401-4506-A6BF-8C19F3F40B25}"/>
                </a:ext>
              </a:extLst>
            </p:cNvPr>
            <p:cNvSpPr/>
            <p:nvPr/>
          </p:nvSpPr>
          <p:spPr>
            <a:xfrm>
              <a:off x="2506928" y="1684044"/>
              <a:ext cx="50890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10BC65-BE95-43BA-81A6-A372B45501FB}"/>
                </a:ext>
              </a:extLst>
            </p:cNvPr>
            <p:cNvSpPr/>
            <p:nvPr/>
          </p:nvSpPr>
          <p:spPr>
            <a:xfrm>
              <a:off x="2345112" y="1174237"/>
              <a:ext cx="858735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7FCE8A0-0264-4261-B72F-9C59D55B6629}"/>
              </a:ext>
            </a:extLst>
          </p:cNvPr>
          <p:cNvCxnSpPr>
            <a:cxnSpLocks/>
          </p:cNvCxnSpPr>
          <p:nvPr/>
        </p:nvCxnSpPr>
        <p:spPr>
          <a:xfrm>
            <a:off x="1403648" y="2132856"/>
            <a:ext cx="1865785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756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273AD-04FF-4235-8069-292C0AB9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ko-KR" altLang="en-US" dirty="0"/>
              <a:t> </a:t>
            </a:r>
            <a:r>
              <a:rPr lang="en-US" altLang="ko-KR" dirty="0"/>
              <a:t>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CDEE9-2E46-4B4E-A960-D56DF414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A6937F-606A-46DC-948F-DCC743132947}"/>
              </a:ext>
            </a:extLst>
          </p:cNvPr>
          <p:cNvSpPr/>
          <p:nvPr/>
        </p:nvSpPr>
        <p:spPr>
          <a:xfrm>
            <a:off x="2771800" y="5808918"/>
            <a:ext cx="912576" cy="715680"/>
          </a:xfrm>
          <a:prstGeom prst="rect">
            <a:avLst/>
          </a:prstGeom>
          <a:solidFill>
            <a:srgbClr val="92D050">
              <a:alpha val="70000"/>
            </a:srgb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C0A633-B5C4-4358-9F6C-85C7731551C4}"/>
              </a:ext>
            </a:extLst>
          </p:cNvPr>
          <p:cNvSpPr/>
          <p:nvPr/>
        </p:nvSpPr>
        <p:spPr>
          <a:xfrm>
            <a:off x="3812773" y="4581128"/>
            <a:ext cx="912576" cy="1368152"/>
          </a:xfrm>
          <a:prstGeom prst="rect">
            <a:avLst/>
          </a:prstGeom>
          <a:solidFill>
            <a:srgbClr val="00B050">
              <a:alpha val="70000"/>
            </a:srgb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E4AA93-A40A-43F2-8956-107519290104}"/>
              </a:ext>
            </a:extLst>
          </p:cNvPr>
          <p:cNvSpPr/>
          <p:nvPr/>
        </p:nvSpPr>
        <p:spPr>
          <a:xfrm>
            <a:off x="4697841" y="2996952"/>
            <a:ext cx="912576" cy="1413284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C662243-6964-4BE7-89E6-7FA946D0CB78}"/>
              </a:ext>
            </a:extLst>
          </p:cNvPr>
          <p:cNvSpPr/>
          <p:nvPr/>
        </p:nvSpPr>
        <p:spPr>
          <a:xfrm>
            <a:off x="3563888" y="1420450"/>
            <a:ext cx="912576" cy="1167296"/>
          </a:xfrm>
          <a:prstGeom prst="rect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FA1F50-E00E-44DE-8A04-459EED831878}"/>
              </a:ext>
            </a:extLst>
          </p:cNvPr>
          <p:cNvSpPr/>
          <p:nvPr/>
        </p:nvSpPr>
        <p:spPr>
          <a:xfrm>
            <a:off x="3740402" y="1147220"/>
            <a:ext cx="912576" cy="383341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58EC7D2-03E9-431A-988B-3B9CEAF1073E}"/>
              </a:ext>
            </a:extLst>
          </p:cNvPr>
          <p:cNvCxnSpPr>
            <a:cxnSpLocks/>
          </p:cNvCxnSpPr>
          <p:nvPr/>
        </p:nvCxnSpPr>
        <p:spPr>
          <a:xfrm flipH="1" flipV="1">
            <a:off x="1596969" y="1101575"/>
            <a:ext cx="1318828" cy="36792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AD77766-071D-4322-A71A-1EA1805AB374}"/>
              </a:ext>
            </a:extLst>
          </p:cNvPr>
          <p:cNvCxnSpPr>
            <a:cxnSpLocks/>
          </p:cNvCxnSpPr>
          <p:nvPr/>
        </p:nvCxnSpPr>
        <p:spPr>
          <a:xfrm flipH="1" flipV="1">
            <a:off x="1580544" y="1478930"/>
            <a:ext cx="1335253" cy="367315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87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99554-45B4-417C-8F72-91D27EE1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Optix</a:t>
            </a:r>
            <a:r>
              <a:rPr lang="ko-KR" altLang="en-US" dirty="0"/>
              <a:t> </a:t>
            </a:r>
            <a:r>
              <a:rPr lang="en-US" altLang="ko-KR" dirty="0"/>
              <a:t>7 </a:t>
            </a:r>
            <a:r>
              <a:rPr lang="ko-KR" altLang="en-US" dirty="0"/>
              <a:t>코드 분석</a:t>
            </a:r>
            <a:r>
              <a:rPr lang="en-US" altLang="ko-KR" dirty="0"/>
              <a:t>: optixMeshViewer.cpp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3033BB-B6FD-4666-B418-2F48E87BB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764704"/>
            <a:ext cx="8712968" cy="5361459"/>
          </a:xfrm>
        </p:spPr>
        <p:txBody>
          <a:bodyPr/>
          <a:lstStyle/>
          <a:p>
            <a:r>
              <a:rPr lang="en-US" altLang="ko-KR" dirty="0"/>
              <a:t>Rewind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A9F9E-980C-47A5-BA74-CA27ABD2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9F5FCD-DF3D-4783-91BE-3A7389A48A80}"/>
              </a:ext>
            </a:extLst>
          </p:cNvPr>
          <p:cNvGrpSpPr/>
          <p:nvPr/>
        </p:nvGrpSpPr>
        <p:grpSpPr>
          <a:xfrm>
            <a:off x="1403648" y="1121996"/>
            <a:ext cx="7207827" cy="4877476"/>
            <a:chOff x="755576" y="655071"/>
            <a:chExt cx="6703771" cy="54720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1B60396-2DC5-432E-BF2A-B98B58AB4362}"/>
                </a:ext>
              </a:extLst>
            </p:cNvPr>
            <p:cNvGrpSpPr/>
            <p:nvPr/>
          </p:nvGrpSpPr>
          <p:grpSpPr>
            <a:xfrm>
              <a:off x="1465414" y="655071"/>
              <a:ext cx="5993933" cy="5472097"/>
              <a:chOff x="1547397" y="2907634"/>
              <a:chExt cx="5993933" cy="332967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D2638D2-C529-42ED-8514-DE62290C6C3B}"/>
                  </a:ext>
                </a:extLst>
              </p:cNvPr>
              <p:cNvSpPr/>
              <p:nvPr/>
            </p:nvSpPr>
            <p:spPr>
              <a:xfrm>
                <a:off x="1547397" y="3149606"/>
                <a:ext cx="2724091" cy="3078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C7B2E52-8320-4BF7-85DD-EA97D897524A}"/>
                  </a:ext>
                </a:extLst>
              </p:cNvPr>
              <p:cNvSpPr/>
              <p:nvPr/>
            </p:nvSpPr>
            <p:spPr>
              <a:xfrm>
                <a:off x="4949042" y="5603282"/>
                <a:ext cx="2592288" cy="6340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2BA8C4-AD22-4FD9-ACBB-A7DEE60D7CA8}"/>
                  </a:ext>
                </a:extLst>
              </p:cNvPr>
              <p:cNvSpPr txBox="1"/>
              <p:nvPr/>
            </p:nvSpPr>
            <p:spPr>
              <a:xfrm>
                <a:off x="2324067" y="2907634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Host side</a:t>
                </a:r>
                <a:endParaRPr lang="ko-KR" altLang="en-US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05EA15-A608-4661-8DFF-AF7AC42358F5}"/>
                  </a:ext>
                </a:extLst>
              </p:cNvPr>
              <p:cNvSpPr txBox="1"/>
              <p:nvPr/>
            </p:nvSpPr>
            <p:spPr>
              <a:xfrm>
                <a:off x="5657353" y="5300622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Device side</a:t>
                </a:r>
                <a:endParaRPr lang="ko-KR" altLang="en-US" dirty="0"/>
              </a:p>
            </p:txBody>
          </p: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AEC05D51-A0C2-4148-89C5-F1C9268A1A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7736" y="5768847"/>
                <a:ext cx="18002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2A337D7-A33E-407C-A042-8EF726E368B2}"/>
                  </a:ext>
                </a:extLst>
              </p:cNvPr>
              <p:cNvSpPr txBox="1"/>
              <p:nvPr/>
            </p:nvSpPr>
            <p:spPr>
              <a:xfrm>
                <a:off x="2470808" y="5676720"/>
                <a:ext cx="1944216" cy="18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launch</a:t>
                </a:r>
                <a:endParaRPr lang="ko-KR" altLang="en-US" sz="14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048E7F0-EB50-4B41-B84F-BE1C3E7930CF}"/>
                  </a:ext>
                </a:extLst>
              </p:cNvPr>
              <p:cNvSpPr txBox="1"/>
              <p:nvPr/>
            </p:nvSpPr>
            <p:spPr>
              <a:xfrm>
                <a:off x="5622619" y="5648844"/>
                <a:ext cx="1440160" cy="561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Calculate</a:t>
                </a:r>
              </a:p>
              <a:p>
                <a:pPr algn="ctr"/>
                <a:r>
                  <a:rPr lang="en-US" altLang="ko-KR" dirty="0"/>
                  <a:t>.</a:t>
                </a:r>
              </a:p>
              <a:p>
                <a:pPr algn="ctr"/>
                <a:r>
                  <a:rPr lang="en-US" altLang="ko-KR" dirty="0"/>
                  <a:t>done</a:t>
                </a:r>
                <a:endParaRPr lang="ko-KR" altLang="en-US" dirty="0"/>
              </a:p>
            </p:txBody>
          </p: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DF6F190F-F120-424A-A4E9-2127F04202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1018" y="6085253"/>
                <a:ext cx="194421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F9F5FC-7F12-456F-8070-01AF517E3C1F}"/>
                  </a:ext>
                </a:extLst>
              </p:cNvPr>
              <p:cNvSpPr txBox="1"/>
              <p:nvPr/>
            </p:nvSpPr>
            <p:spPr>
              <a:xfrm>
                <a:off x="1820011" y="5970582"/>
                <a:ext cx="1944216" cy="18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/>
                  <a:t>display</a:t>
                </a:r>
                <a:endParaRPr lang="ko-KR" altLang="en-US" sz="1400" dirty="0"/>
              </a:p>
            </p:txBody>
          </p: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3A945B8-2CD2-467F-9033-60CDFE455F40}"/>
                </a:ext>
              </a:extLst>
            </p:cNvPr>
            <p:cNvCxnSpPr>
              <a:cxnSpLocks/>
            </p:cNvCxnSpPr>
            <p:nvPr/>
          </p:nvCxnSpPr>
          <p:spPr>
            <a:xfrm>
              <a:off x="2232323" y="4568599"/>
              <a:ext cx="344893" cy="573402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63FD6E8-2236-422F-A690-871CFB5140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67830" y="4556971"/>
              <a:ext cx="380256" cy="56521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4B3721-408B-445A-A06C-8505938C3CAF}"/>
                </a:ext>
              </a:extLst>
            </p:cNvPr>
            <p:cNvSpPr txBox="1"/>
            <p:nvPr/>
          </p:nvSpPr>
          <p:spPr>
            <a:xfrm>
              <a:off x="1700234" y="4140906"/>
              <a:ext cx="1368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pipeline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1C4F69-7B9F-4356-B954-566F0FB8322D}"/>
                </a:ext>
              </a:extLst>
            </p:cNvPr>
            <p:cNvSpPr txBox="1"/>
            <p:nvPr/>
          </p:nvSpPr>
          <p:spPr>
            <a:xfrm>
              <a:off x="2962165" y="4150265"/>
              <a:ext cx="1440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SBT record</a:t>
              </a:r>
              <a:endParaRPr lang="ko-KR" altLang="en-US" sz="1400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CE010-4F23-469C-AE7E-66BF8929ECD0}"/>
                </a:ext>
              </a:extLst>
            </p:cNvPr>
            <p:cNvSpPr txBox="1"/>
            <p:nvPr/>
          </p:nvSpPr>
          <p:spPr>
            <a:xfrm>
              <a:off x="2345113" y="2342674"/>
              <a:ext cx="2131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module</a:t>
              </a:r>
              <a:endParaRPr lang="ko-KR" altLang="en-US" sz="1400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DA9ED72-8620-44D4-BC59-570AC7FA19D4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98" y="2650451"/>
              <a:ext cx="0" cy="424686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794DDE4-B0C4-42BB-AA8B-11CDF286D1DA}"/>
                </a:ext>
              </a:extLst>
            </p:cNvPr>
            <p:cNvGrpSpPr/>
            <p:nvPr/>
          </p:nvGrpSpPr>
          <p:grpSpPr>
            <a:xfrm>
              <a:off x="1542206" y="3129422"/>
              <a:ext cx="2453730" cy="965050"/>
              <a:chOff x="1542206" y="2880744"/>
              <a:chExt cx="2453730" cy="96505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75FD354-7502-4685-95E2-AFF2C3D39A7E}"/>
                  </a:ext>
                </a:extLst>
              </p:cNvPr>
              <p:cNvSpPr/>
              <p:nvPr/>
            </p:nvSpPr>
            <p:spPr>
              <a:xfrm>
                <a:off x="1542206" y="2880744"/>
                <a:ext cx="2453730" cy="4332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24EA162-9DD7-4153-ADEC-24459B3373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6608" y="3313992"/>
                <a:ext cx="0" cy="50997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AB2D5B1-927D-4F72-92E7-8C8FB68A40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323" y="3310267"/>
                <a:ext cx="0" cy="535527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F23ACB3-7D26-4E78-902C-A20623085AA9}"/>
                  </a:ext>
                </a:extLst>
              </p:cNvPr>
              <p:cNvSpPr txBox="1"/>
              <p:nvPr/>
            </p:nvSpPr>
            <p:spPr>
              <a:xfrm>
                <a:off x="2064874" y="2927093"/>
                <a:ext cx="16710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program group</a:t>
                </a:r>
                <a:endParaRPr lang="ko-KR" altLang="en-US" sz="1400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09BFAB-1DCF-48F2-87C1-78FC4A444F30}"/>
                </a:ext>
              </a:extLst>
            </p:cNvPr>
            <p:cNvSpPr txBox="1"/>
            <p:nvPr/>
          </p:nvSpPr>
          <p:spPr>
            <a:xfrm>
              <a:off x="1930077" y="1176658"/>
              <a:ext cx="1666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context</a:t>
              </a:r>
              <a:endParaRPr lang="ko-KR" alt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B58EBF-DEE9-42B3-8EF1-7604950DF701}"/>
                </a:ext>
              </a:extLst>
            </p:cNvPr>
            <p:cNvSpPr txBox="1"/>
            <p:nvPr/>
          </p:nvSpPr>
          <p:spPr>
            <a:xfrm>
              <a:off x="1997476" y="1709814"/>
              <a:ext cx="1531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gas</a:t>
              </a:r>
              <a:endParaRPr lang="ko-KR" altLang="en-US" sz="1400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5140670-DBC5-4629-B0CB-F3F6C8728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9633" y="1916832"/>
              <a:ext cx="1224135" cy="0"/>
            </a:xfrm>
            <a:prstGeom prst="line">
              <a:avLst/>
            </a:prstGeom>
            <a:ln>
              <a:solidFill>
                <a:srgbClr val="FF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785B7E5-DB8E-4260-8B1A-D4092B281C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576" y="1340768"/>
              <a:ext cx="1556726" cy="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7B68738-3BD2-4267-9FC7-CBD9E4AF66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76" y="1340768"/>
              <a:ext cx="0" cy="115212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6BDC5AB-435D-4B5B-A571-A3850AC98FB9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755576" y="2492896"/>
              <a:ext cx="1589537" cy="3668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08D6400-DACC-4D90-958B-3F250E2DA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76" y="2492896"/>
              <a:ext cx="0" cy="87816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B22EC55-54EC-4A55-B6F3-D131EB1D76E2}"/>
                </a:ext>
              </a:extLst>
            </p:cNvPr>
            <p:cNvCxnSpPr>
              <a:cxnSpLocks/>
            </p:cNvCxnSpPr>
            <p:nvPr/>
          </p:nvCxnSpPr>
          <p:spPr>
            <a:xfrm>
              <a:off x="755576" y="3371063"/>
              <a:ext cx="786630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48DF50B-34FF-4F6B-8463-83EF329BC8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76" y="3371064"/>
              <a:ext cx="0" cy="976444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0852C78-10D7-4404-A4D2-429F5B818E7E}"/>
                </a:ext>
              </a:extLst>
            </p:cNvPr>
            <p:cNvCxnSpPr>
              <a:cxnSpLocks/>
            </p:cNvCxnSpPr>
            <p:nvPr/>
          </p:nvCxnSpPr>
          <p:spPr>
            <a:xfrm>
              <a:off x="755576" y="4347508"/>
              <a:ext cx="944658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7FC28D6-4CD1-4A90-8DA1-0F1A74D1BD56}"/>
                </a:ext>
              </a:extLst>
            </p:cNvPr>
            <p:cNvSpPr/>
            <p:nvPr/>
          </p:nvSpPr>
          <p:spPr>
            <a:xfrm>
              <a:off x="1745977" y="4097847"/>
              <a:ext cx="737791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DB1498-7358-48EB-B654-4156EFF2483C}"/>
                </a:ext>
              </a:extLst>
            </p:cNvPr>
            <p:cNvSpPr/>
            <p:nvPr/>
          </p:nvSpPr>
          <p:spPr>
            <a:xfrm>
              <a:off x="2967712" y="4115196"/>
              <a:ext cx="1028222" cy="43204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8F76BEA-7ED8-4FF8-82F4-6528841E741F}"/>
                </a:ext>
              </a:extLst>
            </p:cNvPr>
            <p:cNvSpPr/>
            <p:nvPr/>
          </p:nvSpPr>
          <p:spPr>
            <a:xfrm>
              <a:off x="2384443" y="5217373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8B1F19A-EE9F-418F-9E47-0E76DF2632F9}"/>
                </a:ext>
              </a:extLst>
            </p:cNvPr>
            <p:cNvSpPr/>
            <p:nvPr/>
          </p:nvSpPr>
          <p:spPr>
            <a:xfrm>
              <a:off x="2359726" y="5676723"/>
              <a:ext cx="740757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96E75B7-24A7-474D-B8FA-61293D5DB534}"/>
                </a:ext>
              </a:extLst>
            </p:cNvPr>
            <p:cNvSpPr/>
            <p:nvPr/>
          </p:nvSpPr>
          <p:spPr>
            <a:xfrm>
              <a:off x="2384443" y="2305259"/>
              <a:ext cx="69379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2C8DB8A-5401-4506-A6BF-8C19F3F40B25}"/>
                </a:ext>
              </a:extLst>
            </p:cNvPr>
            <p:cNvSpPr/>
            <p:nvPr/>
          </p:nvSpPr>
          <p:spPr>
            <a:xfrm>
              <a:off x="2506928" y="1684044"/>
              <a:ext cx="508902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10BC65-BE95-43BA-81A6-A372B45501FB}"/>
                </a:ext>
              </a:extLst>
            </p:cNvPr>
            <p:cNvSpPr/>
            <p:nvPr/>
          </p:nvSpPr>
          <p:spPr>
            <a:xfrm>
              <a:off x="2345112" y="1174237"/>
              <a:ext cx="858735" cy="33914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599DD2D-A4D8-4CE6-A354-FB336F4620A0}"/>
              </a:ext>
            </a:extLst>
          </p:cNvPr>
          <p:cNvCxnSpPr>
            <a:cxnSpLocks/>
          </p:cNvCxnSpPr>
          <p:nvPr/>
        </p:nvCxnSpPr>
        <p:spPr>
          <a:xfrm>
            <a:off x="1403648" y="2132856"/>
            <a:ext cx="1865785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8C14624-52AC-4B7C-8E37-D5358EFD49D4}"/>
              </a:ext>
            </a:extLst>
          </p:cNvPr>
          <p:cNvSpPr/>
          <p:nvPr/>
        </p:nvSpPr>
        <p:spPr>
          <a:xfrm>
            <a:off x="1232312" y="1482366"/>
            <a:ext cx="4608496" cy="331312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DE8767-7FDB-4675-9390-2F94CAFADF97}"/>
              </a:ext>
            </a:extLst>
          </p:cNvPr>
          <p:cNvSpPr txBox="1"/>
          <p:nvPr/>
        </p:nvSpPr>
        <p:spPr>
          <a:xfrm>
            <a:off x="1448347" y="2201178"/>
            <a:ext cx="4157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n-NO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sutil::loadScene(scene)</a:t>
            </a:r>
          </a:p>
          <a:p>
            <a:pPr algn="ctr"/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scene.finalize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pPr algn="ctr"/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Keyboardcallback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cursorPoscallback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…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63914FD-3957-4040-9AE1-49BC69D46F39}"/>
              </a:ext>
            </a:extLst>
          </p:cNvPr>
          <p:cNvSpPr/>
          <p:nvPr/>
        </p:nvSpPr>
        <p:spPr>
          <a:xfrm>
            <a:off x="896397" y="5135428"/>
            <a:ext cx="7216022" cy="87992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91F9EB-F388-46F4-A3F4-0EB46BB2E740}"/>
              </a:ext>
            </a:extLst>
          </p:cNvPr>
          <p:cNvSpPr txBox="1"/>
          <p:nvPr/>
        </p:nvSpPr>
        <p:spPr>
          <a:xfrm>
            <a:off x="107504" y="5364288"/>
            <a:ext cx="77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FF869E-F466-4857-B5C4-53B693D73742}"/>
              </a:ext>
            </a:extLst>
          </p:cNvPr>
          <p:cNvSpPr txBox="1"/>
          <p:nvPr/>
        </p:nvSpPr>
        <p:spPr>
          <a:xfrm>
            <a:off x="1079526" y="5329089"/>
            <a:ext cx="169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updateState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371E18-DAB3-469A-8B6E-3258C031F223}"/>
              </a:ext>
            </a:extLst>
          </p:cNvPr>
          <p:cNvSpPr txBox="1"/>
          <p:nvPr/>
        </p:nvSpPr>
        <p:spPr>
          <a:xfrm>
            <a:off x="6079036" y="1261581"/>
            <a:ext cx="292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gltf</a:t>
            </a:r>
            <a:r>
              <a:rPr lang="en-US" altLang="ko-KR" dirty="0"/>
              <a:t> </a:t>
            </a:r>
            <a:r>
              <a:rPr lang="ko-KR" altLang="en-US" dirty="0"/>
              <a:t>파일에서 모델 정보 </a:t>
            </a:r>
            <a:r>
              <a:rPr lang="en-US" altLang="ko-KR" dirty="0"/>
              <a:t>load(</a:t>
            </a:r>
            <a:r>
              <a:rPr lang="en-US" altLang="ko-KR" dirty="0" err="1"/>
              <a:t>loadScene</a:t>
            </a:r>
            <a:r>
              <a:rPr lang="en-US" altLang="ko-KR" dirty="0"/>
              <a:t>()</a:t>
            </a:r>
            <a:r>
              <a:rPr lang="ko-KR" altLang="en-US" dirty="0"/>
              <a:t>에서 처리</a:t>
            </a:r>
            <a:r>
              <a:rPr lang="en-US" altLang="ko-KR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7BA706-0AA2-4327-A730-84AFD693D616}"/>
              </a:ext>
            </a:extLst>
          </p:cNvPr>
          <p:cNvSpPr txBox="1"/>
          <p:nvPr/>
        </p:nvSpPr>
        <p:spPr>
          <a:xfrm>
            <a:off x="6199180" y="2216129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finalize() </a:t>
            </a:r>
            <a:r>
              <a:rPr lang="ko-KR" altLang="en-US" dirty="0"/>
              <a:t>에서 </a:t>
            </a:r>
            <a:r>
              <a:rPr lang="en-US" altLang="ko-KR" dirty="0"/>
              <a:t>context, module, </a:t>
            </a:r>
            <a:r>
              <a:rPr lang="en-US" altLang="ko-KR" dirty="0" err="1"/>
              <a:t>prog_group,pipline</a:t>
            </a:r>
            <a:r>
              <a:rPr lang="en-US" altLang="ko-KR" dirty="0"/>
              <a:t>, </a:t>
            </a:r>
            <a:r>
              <a:rPr lang="en-US" altLang="ko-KR" dirty="0" err="1"/>
              <a:t>sbt</a:t>
            </a:r>
            <a:r>
              <a:rPr lang="en-US" altLang="ko-KR" dirty="0"/>
              <a:t> record </a:t>
            </a:r>
            <a:r>
              <a:rPr lang="ko-KR" altLang="en-US" dirty="0"/>
              <a:t>전부 처리</a:t>
            </a:r>
          </a:p>
        </p:txBody>
      </p:sp>
    </p:spTree>
    <p:extLst>
      <p:ext uri="{BB962C8B-B14F-4D97-AF65-F5344CB8AC3E}">
        <p14:creationId xmlns:p14="http://schemas.microsoft.com/office/powerpoint/2010/main" val="347482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E23CA-8285-421D-9CD2-A2EF2B78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BF2939-0F36-4116-ABF9-3631F4601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gltf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en-US" altLang="ko-KR" dirty="0"/>
          </a:p>
          <a:p>
            <a:pPr>
              <a:buFontTx/>
              <a:buChar char="-"/>
            </a:pPr>
            <a:r>
              <a:rPr lang="en-US" altLang="ko-KR" sz="1800" dirty="0"/>
              <a:t>3d </a:t>
            </a:r>
            <a:r>
              <a:rPr lang="ko-KR" altLang="en-US" sz="1800" dirty="0"/>
              <a:t>모델을 표현하는 파일 포맷</a:t>
            </a:r>
            <a:endParaRPr lang="en-US" altLang="ko-KR" sz="1800" dirty="0"/>
          </a:p>
          <a:p>
            <a:pPr>
              <a:buFontTx/>
              <a:buChar char="-"/>
            </a:pPr>
            <a:endParaRPr lang="en-US" altLang="ko-KR" sz="1800" dirty="0"/>
          </a:p>
          <a:p>
            <a:pPr>
              <a:buFontTx/>
              <a:buChar char="-"/>
            </a:pPr>
            <a:r>
              <a:rPr lang="en-US" altLang="ko-KR" sz="1800" dirty="0"/>
              <a:t>JSON based</a:t>
            </a:r>
          </a:p>
          <a:p>
            <a:pPr>
              <a:buFontTx/>
              <a:buChar char="-"/>
            </a:pPr>
            <a:endParaRPr lang="en-US" altLang="ko-KR" sz="1800" dirty="0"/>
          </a:p>
          <a:p>
            <a:pPr>
              <a:buFontTx/>
              <a:buChar char="-"/>
            </a:pP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FF67C6-1244-4C08-A875-37700954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A9DD3E-B104-47AA-973C-D86629437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68960"/>
            <a:ext cx="6300192" cy="308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0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EC401-0DEA-4569-92CE-4AFB48DF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D7DA7E3-AB87-44A6-A7A7-2D5BEDEE7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000281"/>
            <a:ext cx="4510667" cy="287097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D22BA-6708-44BB-B8BD-91252C62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BA81E-791D-492C-9652-0CCE12761254}"/>
              </a:ext>
            </a:extLst>
          </p:cNvPr>
          <p:cNvSpPr txBox="1"/>
          <p:nvPr/>
        </p:nvSpPr>
        <p:spPr>
          <a:xfrm>
            <a:off x="467544" y="1052736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scene: scene</a:t>
            </a:r>
            <a:r>
              <a:rPr lang="ko-KR" altLang="en-US" sz="1400" dirty="0"/>
              <a:t> </a:t>
            </a:r>
            <a:r>
              <a:rPr lang="en-US" altLang="ko-KR" sz="1400" dirty="0" err="1"/>
              <a:t>discription</a:t>
            </a:r>
            <a:r>
              <a:rPr lang="ko-KR" altLang="en-US" sz="1400" dirty="0"/>
              <a:t>의 시작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node </a:t>
            </a:r>
            <a:r>
              <a:rPr lang="ko-KR" altLang="en-US" sz="1400" dirty="0"/>
              <a:t>들을 가리키고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DF5E-71E1-4B34-93BB-A57D31314621}"/>
              </a:ext>
            </a:extLst>
          </p:cNvPr>
          <p:cNvSpPr txBox="1"/>
          <p:nvPr/>
        </p:nvSpPr>
        <p:spPr>
          <a:xfrm>
            <a:off x="467544" y="1700808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node:</a:t>
            </a:r>
            <a:r>
              <a:rPr lang="ko-KR" altLang="en-US" sz="1400" dirty="0"/>
              <a:t> </a:t>
            </a:r>
            <a:r>
              <a:rPr lang="en-US" altLang="ko-KR" sz="1400" dirty="0"/>
              <a:t>node. hierarchy </a:t>
            </a:r>
            <a:r>
              <a:rPr lang="ko-KR" altLang="en-US" sz="1400" dirty="0"/>
              <a:t>존재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mesh, camera, skin </a:t>
            </a:r>
            <a:r>
              <a:rPr lang="ko-KR" altLang="en-US" sz="1400" dirty="0"/>
              <a:t>이 붙어있음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8B9DC4-23B6-4FA6-9FFD-6436550D0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005064"/>
            <a:ext cx="4391359" cy="25922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92854B-1DB2-41A7-9CED-DBDCD9656DE2}"/>
              </a:ext>
            </a:extLst>
          </p:cNvPr>
          <p:cNvSpPr txBox="1"/>
          <p:nvPr/>
        </p:nvSpPr>
        <p:spPr>
          <a:xfrm>
            <a:off x="468899" y="2435770"/>
            <a:ext cx="3168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mesh:</a:t>
            </a:r>
            <a:r>
              <a:rPr lang="ko-KR" altLang="en-US" sz="1400" dirty="0"/>
              <a:t> 기하 데이터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실제 기하 데이터 접근을 위한 </a:t>
            </a:r>
            <a:r>
              <a:rPr lang="en-US" altLang="ko-KR" sz="1400" dirty="0"/>
              <a:t>accessor</a:t>
            </a:r>
            <a:r>
              <a:rPr lang="ko-KR" altLang="en-US" sz="1400" dirty="0"/>
              <a:t>와 렌더링 시 모습에 대한 </a:t>
            </a:r>
            <a:r>
              <a:rPr lang="en-US" altLang="ko-KR" sz="1400" dirty="0"/>
              <a:t>material </a:t>
            </a:r>
            <a:r>
              <a:rPr lang="ko-KR" altLang="en-US" sz="1400" dirty="0"/>
              <a:t>이 붙어있다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D26DDD-33F8-4FC4-98A8-6C5C7259CC04}"/>
              </a:ext>
            </a:extLst>
          </p:cNvPr>
          <p:cNvSpPr txBox="1"/>
          <p:nvPr/>
        </p:nvSpPr>
        <p:spPr>
          <a:xfrm>
            <a:off x="468899" y="3468124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skin: object</a:t>
            </a:r>
            <a:r>
              <a:rPr lang="ko-KR" altLang="en-US" sz="1400" dirty="0"/>
              <a:t>의 </a:t>
            </a:r>
            <a:r>
              <a:rPr lang="en-US" altLang="ko-KR" sz="1400" dirty="0"/>
              <a:t>pose</a:t>
            </a:r>
            <a:r>
              <a:rPr lang="ko-KR" altLang="en-US" sz="1400" dirty="0"/>
              <a:t>에 따라 바뀌는 </a:t>
            </a:r>
            <a:r>
              <a:rPr lang="en-US" altLang="ko-KR" sz="1400" dirty="0"/>
              <a:t>mesh</a:t>
            </a:r>
            <a:r>
              <a:rPr lang="ko-KR" altLang="en-US" sz="1400" dirty="0"/>
              <a:t>의 변형에 대한 데이터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7FBF4-9B0A-4A41-B32A-F6EE62CA7278}"/>
              </a:ext>
            </a:extLst>
          </p:cNvPr>
          <p:cNvSpPr txBox="1"/>
          <p:nvPr/>
        </p:nvSpPr>
        <p:spPr>
          <a:xfrm>
            <a:off x="539552" y="4437112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gltf</a:t>
            </a:r>
            <a:r>
              <a:rPr lang="en-US" altLang="ko-KR" sz="1400" dirty="0"/>
              <a:t> </a:t>
            </a:r>
            <a:r>
              <a:rPr lang="ko-KR" altLang="en-US" sz="1400" dirty="0"/>
              <a:t>파일 자체에는 </a:t>
            </a:r>
            <a:r>
              <a:rPr lang="en-US" altLang="ko-KR" sz="1400" dirty="0"/>
              <a:t>binary raw data</a:t>
            </a:r>
            <a:r>
              <a:rPr lang="ko-KR" altLang="en-US" sz="1400" dirty="0"/>
              <a:t>가 직접적으로 </a:t>
            </a:r>
            <a:r>
              <a:rPr lang="ko-KR" altLang="en-US" sz="1400" dirty="0" err="1"/>
              <a:t>포함되어있지</a:t>
            </a:r>
            <a:r>
              <a:rPr lang="ko-KR" altLang="en-US" sz="1400" dirty="0"/>
              <a:t> 않고</a:t>
            </a:r>
            <a:r>
              <a:rPr lang="en-US" altLang="ko-KR" sz="1400" dirty="0"/>
              <a:t>, link(</a:t>
            </a:r>
            <a:r>
              <a:rPr lang="en-US" altLang="ko-KR" sz="1400" dirty="0" err="1"/>
              <a:t>uri</a:t>
            </a:r>
            <a:r>
              <a:rPr lang="en-US" altLang="ko-KR" sz="1400" dirty="0"/>
              <a:t>)</a:t>
            </a:r>
            <a:r>
              <a:rPr lang="ko-KR" altLang="en-US" sz="1400" dirty="0"/>
              <a:t> 형태로 </a:t>
            </a:r>
            <a:r>
              <a:rPr lang="en-US" altLang="ko-KR" sz="1400" dirty="0"/>
              <a:t>data</a:t>
            </a:r>
            <a:r>
              <a:rPr lang="ko-KR" altLang="en-US" sz="1400" dirty="0"/>
              <a:t>의 위치를 가리키고 있음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34312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26989</TotalTime>
  <Words>1118</Words>
  <Application>Microsoft Office PowerPoint</Application>
  <PresentationFormat>화면 슬라이드 쇼(4:3)</PresentationFormat>
  <Paragraphs>290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Arial Unicode MS</vt:lpstr>
      <vt:lpstr>HY견고딕</vt:lpstr>
      <vt:lpstr>HY중고딕</vt:lpstr>
      <vt:lpstr>HY헤드라인M</vt:lpstr>
      <vt:lpstr>돋움체</vt:lpstr>
      <vt:lpstr>맑은 고딕</vt:lpstr>
      <vt:lpstr>Arial</vt:lpstr>
      <vt:lpstr>Office 테마</vt:lpstr>
      <vt:lpstr>2021 여름학기 그래픽스 랩실 세미나 OptiX 7 코드 분석2</vt:lpstr>
      <vt:lpstr>Optix 7 코드 분석: optixMeshViewer.cpp</vt:lpstr>
      <vt:lpstr>Optix 7 코드 분석: optixMeshViewer.cpp</vt:lpstr>
      <vt:lpstr>Optix 7 코드 분석: optixMeshViewer.cpp</vt:lpstr>
      <vt:lpstr>Optix 7 코드 분석: optixMeshViewer.cpp</vt:lpstr>
      <vt:lpstr>Optix 7 코드 분석: optixMeshViewer.cpp</vt:lpstr>
      <vt:lpstr>Optix 7 코드 분석: optixMeshViewer.cpp</vt:lpstr>
      <vt:lpstr>PowerPoint 프레젠테이션</vt:lpstr>
      <vt:lpstr>PowerPoint 프레젠테이션</vt:lpstr>
      <vt:lpstr>PowerPoint 프레젠테이션</vt:lpstr>
      <vt:lpstr>PowerPoint 프레젠테이션</vt:lpstr>
      <vt:lpstr>Optix 7 코드 분석: optixMeshViewer.cpp</vt:lpstr>
      <vt:lpstr>Optix 7 코드 분석: optixMeshViewer.cpp</vt:lpstr>
      <vt:lpstr>Optix 7 코드 분석: optixMeshViewer.cpp</vt:lpstr>
      <vt:lpstr>Optix 7 코드 분석: sutil/scene.h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Optix 7 코드 분석: optixMeshViewer.cpp</vt:lpstr>
    </vt:vector>
  </TitlesOfParts>
  <Company>uhak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신규 목표 수립 방법 기획안</dc:title>
  <dc:creator>user</dc:creator>
  <cp:lastModifiedBy>천 성원</cp:lastModifiedBy>
  <cp:revision>1813</cp:revision>
  <cp:lastPrinted>2020-07-07T07:30:44Z</cp:lastPrinted>
  <dcterms:created xsi:type="dcterms:W3CDTF">2010-11-04T02:40:35Z</dcterms:created>
  <dcterms:modified xsi:type="dcterms:W3CDTF">2021-07-28T06:48:25Z</dcterms:modified>
</cp:coreProperties>
</file>